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7.svg"/><Relationship Id="rId3" Type="http://schemas.openxmlformats.org/officeDocument/2006/relationships/hyperlink" Target="https://literarydevices.net/repetition/" TargetMode="External"/><Relationship Id="rId7" Type="http://schemas.openxmlformats.org/officeDocument/2006/relationships/image" Target="../media/image23.svg"/><Relationship Id="rId12" Type="http://schemas.openxmlformats.org/officeDocument/2006/relationships/image" Target="../media/image26.png"/><Relationship Id="rId2" Type="http://schemas.openxmlformats.org/officeDocument/2006/relationships/hyperlink" Target="https://www.shabdkosh.com/dictionary/marathi-english/%E0%A4%B8%E0%A5%8D%E0%A4%B5%E0%A4%B0%E0%A4%B8%E0%A4%BE%E0%A4%AE%E0%A5%8D%E0%A4%AF%E0%A4%A4%E0%A4%BE/%E0%A4%B8%E0%A5%8D%E0%A4%B5%E0%A4%B0%E0%A4%B8%E0%A4%BE%E0%A4%AE%E0%A5%8D%E0%A4%AF%E0%A4%A4%E0%A4%BE-meaning-in-english" TargetMode="External"/><Relationship Id="rId1" Type="http://schemas.openxmlformats.org/officeDocument/2006/relationships/hyperlink" Target="https://literarydevices.net/literary-devices/" TargetMode="External"/><Relationship Id="rId6" Type="http://schemas.openxmlformats.org/officeDocument/2006/relationships/image" Target="../media/image22.png"/><Relationship Id="rId11" Type="http://schemas.openxmlformats.org/officeDocument/2006/relationships/image" Target="../media/image25.svg"/><Relationship Id="rId5" Type="http://schemas.openxmlformats.org/officeDocument/2006/relationships/hyperlink" Target="https://literarydevices.net/consonance/" TargetMode="External"/><Relationship Id="rId10" Type="http://schemas.openxmlformats.org/officeDocument/2006/relationships/image" Target="../media/image24.png"/><Relationship Id="rId4" Type="http://schemas.openxmlformats.org/officeDocument/2006/relationships/hyperlink" Target="https://literarydevices.net/symbolism/" TargetMode="External"/><Relationship Id="rId9"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hyperlink" Target="https://literarydevices.net/consonance/" TargetMode="External"/><Relationship Id="rId3" Type="http://schemas.openxmlformats.org/officeDocument/2006/relationships/hyperlink" Target="https://literarydevices.net/literary-devices/" TargetMode="External"/><Relationship Id="rId7" Type="http://schemas.openxmlformats.org/officeDocument/2006/relationships/hyperlink" Target="https://literarydevices.net/repetition/" TargetMode="External"/><Relationship Id="rId12" Type="http://schemas.openxmlformats.org/officeDocument/2006/relationships/image" Target="../media/image27.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hyperlink" Target="https://www.shabdkosh.com/dictionary/marathi-english/%E0%A4%B8%E0%A5%8D%E0%A4%B5%E0%A4%B0%E0%A4%B8%E0%A4%BE%E0%A4%AE%E0%A5%8D%E0%A4%AF%E0%A4%A4%E0%A4%BE/%E0%A4%B8%E0%A5%8D%E0%A4%B5%E0%A4%B0%E0%A4%B8%E0%A4%BE%E0%A4%AE%E0%A5%8D%E0%A4%AF%E0%A4%A4%E0%A4%BE-meaning-in-english" TargetMode="External"/><Relationship Id="rId11" Type="http://schemas.openxmlformats.org/officeDocument/2006/relationships/image" Target="../media/image26.png"/><Relationship Id="rId5" Type="http://schemas.openxmlformats.org/officeDocument/2006/relationships/image" Target="../media/image21.svg"/><Relationship Id="rId10" Type="http://schemas.openxmlformats.org/officeDocument/2006/relationships/hyperlink" Target="https://literarydevices.net/symbolism/" TargetMode="External"/><Relationship Id="rId4" Type="http://schemas.openxmlformats.org/officeDocument/2006/relationships/image" Target="../media/image20.png"/><Relationship Id="rId9"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DC1421-F026-4E4D-94B0-9DEC9A5752F1}"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CE9C9B35-1097-46CC-BD76-8289163B6FF7}">
      <dgm:prSet/>
      <dgm:spPr/>
      <dgm:t>
        <a:bodyPr/>
        <a:lstStyle/>
        <a:p>
          <a:r>
            <a:rPr lang="en-US"/>
            <a:t>Poetic and literary devices are the same, but a few are used only in poetry. Here is the analysis of some of the poetic devices used in this poem.</a:t>
          </a:r>
        </a:p>
      </dgm:t>
    </dgm:pt>
    <dgm:pt modelId="{8370B82B-6AD6-4B0E-A40D-14758701D77D}" type="parTrans" cxnId="{D6EACEA3-51AB-489B-8C90-27A52D717D1C}">
      <dgm:prSet/>
      <dgm:spPr/>
      <dgm:t>
        <a:bodyPr/>
        <a:lstStyle/>
        <a:p>
          <a:endParaRPr lang="en-US"/>
        </a:p>
      </dgm:t>
    </dgm:pt>
    <dgm:pt modelId="{3266C4EB-46AB-4430-827C-942F526C8733}" type="sibTrans" cxnId="{D6EACEA3-51AB-489B-8C90-27A52D717D1C}">
      <dgm:prSet/>
      <dgm:spPr/>
      <dgm:t>
        <a:bodyPr/>
        <a:lstStyle/>
        <a:p>
          <a:endParaRPr lang="en-US"/>
        </a:p>
      </dgm:t>
    </dgm:pt>
    <dgm:pt modelId="{890BE1B7-B8B5-42FF-967C-F33ABEFA2A46}">
      <dgm:prSet/>
      <dgm:spPr/>
      <dgm:t>
        <a:bodyPr/>
        <a:lstStyle/>
        <a:p>
          <a:r>
            <a:rPr lang="en-US" b="1"/>
            <a:t>Sonnet</a:t>
          </a:r>
          <a:r>
            <a:rPr lang="en-US"/>
            <a:t>: A sonnet is a fourteen-line poem with a single idea float throughout the poem.</a:t>
          </a:r>
        </a:p>
      </dgm:t>
    </dgm:pt>
    <dgm:pt modelId="{6DD5687F-4669-4C6A-9FDF-E74677108B3C}" type="parTrans" cxnId="{86DE8B94-8E76-475E-AEB1-4D13E9796D6E}">
      <dgm:prSet/>
      <dgm:spPr/>
      <dgm:t>
        <a:bodyPr/>
        <a:lstStyle/>
        <a:p>
          <a:endParaRPr lang="en-US"/>
        </a:p>
      </dgm:t>
    </dgm:pt>
    <dgm:pt modelId="{4F4EE01E-F812-4A59-9D70-17E75C2D13F0}" type="sibTrans" cxnId="{86DE8B94-8E76-475E-AEB1-4D13E9796D6E}">
      <dgm:prSet/>
      <dgm:spPr/>
      <dgm:t>
        <a:bodyPr/>
        <a:lstStyle/>
        <a:p>
          <a:endParaRPr lang="en-US"/>
        </a:p>
      </dgm:t>
    </dgm:pt>
    <dgm:pt modelId="{800FBEC1-172D-4810-8D8B-85074A36689B}">
      <dgm:prSet/>
      <dgm:spPr/>
      <dgm:t>
        <a:bodyPr/>
        <a:lstStyle/>
        <a:p>
          <a:r>
            <a:rPr lang="en-US" b="1"/>
            <a:t>Quatrain</a:t>
          </a:r>
          <a:r>
            <a:rPr lang="en-US"/>
            <a:t>: A quatrain is a four-lined stanza borrowed from Persian poetry. There are three quatrains in this poem.</a:t>
          </a:r>
        </a:p>
      </dgm:t>
    </dgm:pt>
    <dgm:pt modelId="{6A638B87-833D-4BE6-AE8F-79BAD9FFBA52}" type="parTrans" cxnId="{FD40F263-07B6-4CD8-AD0E-F32998BB983D}">
      <dgm:prSet/>
      <dgm:spPr/>
      <dgm:t>
        <a:bodyPr/>
        <a:lstStyle/>
        <a:p>
          <a:endParaRPr lang="en-US"/>
        </a:p>
      </dgm:t>
    </dgm:pt>
    <dgm:pt modelId="{0043B6A0-F36A-4665-BBA7-7E2FE3F50223}" type="sibTrans" cxnId="{FD40F263-07B6-4CD8-AD0E-F32998BB983D}">
      <dgm:prSet/>
      <dgm:spPr/>
      <dgm:t>
        <a:bodyPr/>
        <a:lstStyle/>
        <a:p>
          <a:endParaRPr lang="en-US"/>
        </a:p>
      </dgm:t>
    </dgm:pt>
    <dgm:pt modelId="{5ACD1AC9-1549-4444-9DDB-7D7618DF8FC0}">
      <dgm:prSet/>
      <dgm:spPr/>
      <dgm:t>
        <a:bodyPr/>
        <a:lstStyle/>
        <a:p>
          <a:r>
            <a:rPr lang="en-US" b="1"/>
            <a:t>Couplet</a:t>
          </a:r>
          <a:r>
            <a:rPr lang="en-US"/>
            <a:t>: There are two constructive lines in a couplet, usually in the same meter and are joined by rhyme. This sonnet ends with a couplet, which generally reveals the central idea of the poem.</a:t>
          </a:r>
        </a:p>
      </dgm:t>
    </dgm:pt>
    <dgm:pt modelId="{C94A830F-4AAA-47DA-86A3-B355D5D49366}" type="parTrans" cxnId="{B9B0ACE2-658F-40B2-A814-2479280FEFC0}">
      <dgm:prSet/>
      <dgm:spPr/>
      <dgm:t>
        <a:bodyPr/>
        <a:lstStyle/>
        <a:p>
          <a:endParaRPr lang="en-US"/>
        </a:p>
      </dgm:t>
    </dgm:pt>
    <dgm:pt modelId="{BFD0A590-98E4-463B-BFB0-818E762F0AF4}" type="sibTrans" cxnId="{B9B0ACE2-658F-40B2-A814-2479280FEFC0}">
      <dgm:prSet/>
      <dgm:spPr/>
      <dgm:t>
        <a:bodyPr/>
        <a:lstStyle/>
        <a:p>
          <a:endParaRPr lang="en-US"/>
        </a:p>
      </dgm:t>
    </dgm:pt>
    <dgm:pt modelId="{9134F56E-A52C-4F82-A0B0-518242665C7C}">
      <dgm:prSet/>
      <dgm:spPr/>
      <dgm:t>
        <a:bodyPr/>
        <a:lstStyle/>
        <a:p>
          <a:r>
            <a:rPr lang="en-US" b="1"/>
            <a:t>Rhyme Scheme</a:t>
          </a:r>
          <a:r>
            <a:rPr lang="en-US"/>
            <a:t>: The poem follows the ABAB CDCD EFEF GG rhyme scheme.</a:t>
          </a:r>
        </a:p>
      </dgm:t>
    </dgm:pt>
    <dgm:pt modelId="{A27BBF36-F434-4E8C-97F1-2DB843B0E883}" type="parTrans" cxnId="{7CF0C846-C2C6-4BD7-9819-AF1386FB6398}">
      <dgm:prSet/>
      <dgm:spPr/>
      <dgm:t>
        <a:bodyPr/>
        <a:lstStyle/>
        <a:p>
          <a:endParaRPr lang="en-US"/>
        </a:p>
      </dgm:t>
    </dgm:pt>
    <dgm:pt modelId="{84DEA004-3132-459A-A58C-7850AD29B4D7}" type="sibTrans" cxnId="{7CF0C846-C2C6-4BD7-9819-AF1386FB6398}">
      <dgm:prSet/>
      <dgm:spPr/>
      <dgm:t>
        <a:bodyPr/>
        <a:lstStyle/>
        <a:p>
          <a:endParaRPr lang="en-US"/>
        </a:p>
      </dgm:t>
    </dgm:pt>
    <dgm:pt modelId="{DD8F61EB-B738-46C9-9D12-8B343E903335}">
      <dgm:prSet/>
      <dgm:spPr/>
      <dgm:t>
        <a:bodyPr/>
        <a:lstStyle/>
        <a:p>
          <a:r>
            <a:rPr lang="en-US" b="1"/>
            <a:t>End Rhyme</a:t>
          </a:r>
          <a:r>
            <a:rPr lang="en-US"/>
            <a:t>: End rhyme is used to make the stanza melodious. For example, “art/apart”, “night/Eremite” and “task/mask.”  </a:t>
          </a:r>
        </a:p>
      </dgm:t>
    </dgm:pt>
    <dgm:pt modelId="{368D4568-A89C-475A-AA8A-1A4C8A19BE41}" type="parTrans" cxnId="{F0E65F79-0835-4C8D-BB5C-51BFB048B658}">
      <dgm:prSet/>
      <dgm:spPr/>
      <dgm:t>
        <a:bodyPr/>
        <a:lstStyle/>
        <a:p>
          <a:endParaRPr lang="en-US"/>
        </a:p>
      </dgm:t>
    </dgm:pt>
    <dgm:pt modelId="{6D07BDCE-D3B3-4239-9A59-B07064E97575}" type="sibTrans" cxnId="{F0E65F79-0835-4C8D-BB5C-51BFB048B658}">
      <dgm:prSet/>
      <dgm:spPr/>
      <dgm:t>
        <a:bodyPr/>
        <a:lstStyle/>
        <a:p>
          <a:endParaRPr lang="en-US"/>
        </a:p>
      </dgm:t>
    </dgm:pt>
    <dgm:pt modelId="{01519D0D-56C0-4B29-A440-CBEB0366B3A2}" type="pres">
      <dgm:prSet presAssocID="{B8DC1421-F026-4E4D-94B0-9DEC9A5752F1}" presName="root" presStyleCnt="0">
        <dgm:presLayoutVars>
          <dgm:dir/>
          <dgm:resizeHandles val="exact"/>
        </dgm:presLayoutVars>
      </dgm:prSet>
      <dgm:spPr/>
    </dgm:pt>
    <dgm:pt modelId="{90A89396-7B95-486D-9D44-F0459F4FDADE}" type="pres">
      <dgm:prSet presAssocID="{B8DC1421-F026-4E4D-94B0-9DEC9A5752F1}" presName="container" presStyleCnt="0">
        <dgm:presLayoutVars>
          <dgm:dir/>
          <dgm:resizeHandles val="exact"/>
        </dgm:presLayoutVars>
      </dgm:prSet>
      <dgm:spPr/>
    </dgm:pt>
    <dgm:pt modelId="{ABCB49A8-00CF-4E39-B8E1-DED224F863AB}" type="pres">
      <dgm:prSet presAssocID="{CE9C9B35-1097-46CC-BD76-8289163B6FF7}" presName="compNode" presStyleCnt="0"/>
      <dgm:spPr/>
    </dgm:pt>
    <dgm:pt modelId="{5C62C0AD-AF17-420C-8023-0DE5BAB1A04B}" type="pres">
      <dgm:prSet presAssocID="{CE9C9B35-1097-46CC-BD76-8289163B6FF7}" presName="iconBgRect" presStyleLbl="bgShp" presStyleIdx="0" presStyleCnt="6"/>
      <dgm:spPr/>
    </dgm:pt>
    <dgm:pt modelId="{4A665375-3680-4006-90FB-F13C7B64E0C9}" type="pres">
      <dgm:prSet presAssocID="{CE9C9B35-1097-46CC-BD76-8289163B6FF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eble clef"/>
        </a:ext>
      </dgm:extLst>
    </dgm:pt>
    <dgm:pt modelId="{65AAE1D3-4E78-4415-95C6-F8083C5C5083}" type="pres">
      <dgm:prSet presAssocID="{CE9C9B35-1097-46CC-BD76-8289163B6FF7}" presName="spaceRect" presStyleCnt="0"/>
      <dgm:spPr/>
    </dgm:pt>
    <dgm:pt modelId="{BD6D51E0-7B45-4378-A92D-B533D91E05AC}" type="pres">
      <dgm:prSet presAssocID="{CE9C9B35-1097-46CC-BD76-8289163B6FF7}" presName="textRect" presStyleLbl="revTx" presStyleIdx="0" presStyleCnt="6">
        <dgm:presLayoutVars>
          <dgm:chMax val="1"/>
          <dgm:chPref val="1"/>
        </dgm:presLayoutVars>
      </dgm:prSet>
      <dgm:spPr/>
    </dgm:pt>
    <dgm:pt modelId="{5D683814-CB0F-4742-AD54-65AE9772F7C7}" type="pres">
      <dgm:prSet presAssocID="{3266C4EB-46AB-4430-827C-942F526C8733}" presName="sibTrans" presStyleLbl="sibTrans2D1" presStyleIdx="0" presStyleCnt="0"/>
      <dgm:spPr/>
    </dgm:pt>
    <dgm:pt modelId="{B05DF262-0C76-4EB4-94C4-4EAAD5536B77}" type="pres">
      <dgm:prSet presAssocID="{890BE1B7-B8B5-42FF-967C-F33ABEFA2A46}" presName="compNode" presStyleCnt="0"/>
      <dgm:spPr/>
    </dgm:pt>
    <dgm:pt modelId="{0A898D50-BA72-4189-AA3A-EDEF44F62EFA}" type="pres">
      <dgm:prSet presAssocID="{890BE1B7-B8B5-42FF-967C-F33ABEFA2A46}" presName="iconBgRect" presStyleLbl="bgShp" presStyleIdx="1" presStyleCnt="6"/>
      <dgm:spPr/>
    </dgm:pt>
    <dgm:pt modelId="{E6D39366-5D54-4795-8E7C-884ED78A04CA}" type="pres">
      <dgm:prSet presAssocID="{890BE1B7-B8B5-42FF-967C-F33ABEFA2A4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Folder"/>
        </a:ext>
      </dgm:extLst>
    </dgm:pt>
    <dgm:pt modelId="{943D10C8-19E1-4513-B65F-E2E925462B3B}" type="pres">
      <dgm:prSet presAssocID="{890BE1B7-B8B5-42FF-967C-F33ABEFA2A46}" presName="spaceRect" presStyleCnt="0"/>
      <dgm:spPr/>
    </dgm:pt>
    <dgm:pt modelId="{0B8FE0A8-613D-46B7-A6CC-BBD8007759B8}" type="pres">
      <dgm:prSet presAssocID="{890BE1B7-B8B5-42FF-967C-F33ABEFA2A46}" presName="textRect" presStyleLbl="revTx" presStyleIdx="1" presStyleCnt="6">
        <dgm:presLayoutVars>
          <dgm:chMax val="1"/>
          <dgm:chPref val="1"/>
        </dgm:presLayoutVars>
      </dgm:prSet>
      <dgm:spPr/>
    </dgm:pt>
    <dgm:pt modelId="{049F2206-9FF5-4311-84E0-D4DE02C3C20C}" type="pres">
      <dgm:prSet presAssocID="{4F4EE01E-F812-4A59-9D70-17E75C2D13F0}" presName="sibTrans" presStyleLbl="sibTrans2D1" presStyleIdx="0" presStyleCnt="0"/>
      <dgm:spPr/>
    </dgm:pt>
    <dgm:pt modelId="{5E07B474-F6D6-45EC-88AA-673340A2930A}" type="pres">
      <dgm:prSet presAssocID="{800FBEC1-172D-4810-8D8B-85074A36689B}" presName="compNode" presStyleCnt="0"/>
      <dgm:spPr/>
    </dgm:pt>
    <dgm:pt modelId="{8931B9A2-33A1-4E1F-ACC0-E2C063F373DF}" type="pres">
      <dgm:prSet presAssocID="{800FBEC1-172D-4810-8D8B-85074A36689B}" presName="iconBgRect" presStyleLbl="bgShp" presStyleIdx="2" presStyleCnt="6"/>
      <dgm:spPr/>
    </dgm:pt>
    <dgm:pt modelId="{A6D0F3E5-11E1-43A7-AA59-B4D54066112D}" type="pres">
      <dgm:prSet presAssocID="{800FBEC1-172D-4810-8D8B-85074A36689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Quotation Mark"/>
        </a:ext>
      </dgm:extLst>
    </dgm:pt>
    <dgm:pt modelId="{F3B65CE9-CC3E-4AC7-8F64-A94CD68E6F99}" type="pres">
      <dgm:prSet presAssocID="{800FBEC1-172D-4810-8D8B-85074A36689B}" presName="spaceRect" presStyleCnt="0"/>
      <dgm:spPr/>
    </dgm:pt>
    <dgm:pt modelId="{EE9AFDC1-D63B-468D-AE11-F4EB99C252B0}" type="pres">
      <dgm:prSet presAssocID="{800FBEC1-172D-4810-8D8B-85074A36689B}" presName="textRect" presStyleLbl="revTx" presStyleIdx="2" presStyleCnt="6">
        <dgm:presLayoutVars>
          <dgm:chMax val="1"/>
          <dgm:chPref val="1"/>
        </dgm:presLayoutVars>
      </dgm:prSet>
      <dgm:spPr/>
    </dgm:pt>
    <dgm:pt modelId="{18D3942E-9F9E-4903-9C9F-014D139BC06E}" type="pres">
      <dgm:prSet presAssocID="{0043B6A0-F36A-4665-BBA7-7E2FE3F50223}" presName="sibTrans" presStyleLbl="sibTrans2D1" presStyleIdx="0" presStyleCnt="0"/>
      <dgm:spPr/>
    </dgm:pt>
    <dgm:pt modelId="{D95C3942-442E-4519-86CE-26E20BA4DA6F}" type="pres">
      <dgm:prSet presAssocID="{5ACD1AC9-1549-4444-9DDB-7D7618DF8FC0}" presName="compNode" presStyleCnt="0"/>
      <dgm:spPr/>
    </dgm:pt>
    <dgm:pt modelId="{98E067CC-8532-4B3D-AF9B-8C27920B019F}" type="pres">
      <dgm:prSet presAssocID="{5ACD1AC9-1549-4444-9DDB-7D7618DF8FC0}" presName="iconBgRect" presStyleLbl="bgShp" presStyleIdx="3" presStyleCnt="6"/>
      <dgm:spPr/>
    </dgm:pt>
    <dgm:pt modelId="{6615D653-386B-4A84-9D9D-4B91C5251487}" type="pres">
      <dgm:prSet presAssocID="{5ACD1AC9-1549-4444-9DDB-7D7618DF8FC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edding Rings"/>
        </a:ext>
      </dgm:extLst>
    </dgm:pt>
    <dgm:pt modelId="{E8A6AD10-CD39-4437-A22F-6224294C0BA2}" type="pres">
      <dgm:prSet presAssocID="{5ACD1AC9-1549-4444-9DDB-7D7618DF8FC0}" presName="spaceRect" presStyleCnt="0"/>
      <dgm:spPr/>
    </dgm:pt>
    <dgm:pt modelId="{EF765A63-67AE-4E45-BEB3-4E92A077288E}" type="pres">
      <dgm:prSet presAssocID="{5ACD1AC9-1549-4444-9DDB-7D7618DF8FC0}" presName="textRect" presStyleLbl="revTx" presStyleIdx="3" presStyleCnt="6">
        <dgm:presLayoutVars>
          <dgm:chMax val="1"/>
          <dgm:chPref val="1"/>
        </dgm:presLayoutVars>
      </dgm:prSet>
      <dgm:spPr/>
    </dgm:pt>
    <dgm:pt modelId="{0A08E5EB-25FB-4076-A99F-9570956225C3}" type="pres">
      <dgm:prSet presAssocID="{BFD0A590-98E4-463B-BFB0-818E762F0AF4}" presName="sibTrans" presStyleLbl="sibTrans2D1" presStyleIdx="0" presStyleCnt="0"/>
      <dgm:spPr/>
    </dgm:pt>
    <dgm:pt modelId="{80C6EDF7-AEA5-4E72-B361-77AF8A4734E6}" type="pres">
      <dgm:prSet presAssocID="{9134F56E-A52C-4F82-A0B0-518242665C7C}" presName="compNode" presStyleCnt="0"/>
      <dgm:spPr/>
    </dgm:pt>
    <dgm:pt modelId="{5F78779D-D3BB-4553-AE63-4A7E83E05D1D}" type="pres">
      <dgm:prSet presAssocID="{9134F56E-A52C-4F82-A0B0-518242665C7C}" presName="iconBgRect" presStyleLbl="bgShp" presStyleIdx="4" presStyleCnt="6"/>
      <dgm:spPr/>
    </dgm:pt>
    <dgm:pt modelId="{8D0C7E44-4674-4742-A1ED-12771B1BB905}" type="pres">
      <dgm:prSet presAssocID="{9134F56E-A52C-4F82-A0B0-518242665C7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usic Notes"/>
        </a:ext>
      </dgm:extLst>
    </dgm:pt>
    <dgm:pt modelId="{8E0B7E9D-4226-4D98-9716-4D46A96767B3}" type="pres">
      <dgm:prSet presAssocID="{9134F56E-A52C-4F82-A0B0-518242665C7C}" presName="spaceRect" presStyleCnt="0"/>
      <dgm:spPr/>
    </dgm:pt>
    <dgm:pt modelId="{A47C9A65-B76D-45F3-A91E-96B316DD412B}" type="pres">
      <dgm:prSet presAssocID="{9134F56E-A52C-4F82-A0B0-518242665C7C}" presName="textRect" presStyleLbl="revTx" presStyleIdx="4" presStyleCnt="6">
        <dgm:presLayoutVars>
          <dgm:chMax val="1"/>
          <dgm:chPref val="1"/>
        </dgm:presLayoutVars>
      </dgm:prSet>
      <dgm:spPr/>
    </dgm:pt>
    <dgm:pt modelId="{9E97A586-71E4-41B7-9827-4194A0AAD5D4}" type="pres">
      <dgm:prSet presAssocID="{84DEA004-3132-459A-A58C-7850AD29B4D7}" presName="sibTrans" presStyleLbl="sibTrans2D1" presStyleIdx="0" presStyleCnt="0"/>
      <dgm:spPr/>
    </dgm:pt>
    <dgm:pt modelId="{87F053D4-30BD-4CAF-BB32-FEA6129A312C}" type="pres">
      <dgm:prSet presAssocID="{DD8F61EB-B738-46C9-9D12-8B343E903335}" presName="compNode" presStyleCnt="0"/>
      <dgm:spPr/>
    </dgm:pt>
    <dgm:pt modelId="{49C09BF9-EDA5-41E2-A301-B6C9421B698E}" type="pres">
      <dgm:prSet presAssocID="{DD8F61EB-B738-46C9-9D12-8B343E903335}" presName="iconBgRect" presStyleLbl="bgShp" presStyleIdx="5" presStyleCnt="6"/>
      <dgm:spPr/>
    </dgm:pt>
    <dgm:pt modelId="{33776CC8-F04B-4BA4-AA50-32F0C0D4BCD7}" type="pres">
      <dgm:prSet presAssocID="{DD8F61EB-B738-46C9-9D12-8B343E903335}"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Quotes"/>
        </a:ext>
      </dgm:extLst>
    </dgm:pt>
    <dgm:pt modelId="{BAEF6527-E1F5-4B17-8765-2425F4A9133A}" type="pres">
      <dgm:prSet presAssocID="{DD8F61EB-B738-46C9-9D12-8B343E903335}" presName="spaceRect" presStyleCnt="0"/>
      <dgm:spPr/>
    </dgm:pt>
    <dgm:pt modelId="{58DE2A2F-89D2-4DA8-96DF-393BA9CD078C}" type="pres">
      <dgm:prSet presAssocID="{DD8F61EB-B738-46C9-9D12-8B343E903335}" presName="textRect" presStyleLbl="revTx" presStyleIdx="5" presStyleCnt="6">
        <dgm:presLayoutVars>
          <dgm:chMax val="1"/>
          <dgm:chPref val="1"/>
        </dgm:presLayoutVars>
      </dgm:prSet>
      <dgm:spPr/>
    </dgm:pt>
  </dgm:ptLst>
  <dgm:cxnLst>
    <dgm:cxn modelId="{A3CED521-B45E-4F9A-A3C6-291E37FD7A86}" type="presOf" srcId="{3266C4EB-46AB-4430-827C-942F526C8733}" destId="{5D683814-CB0F-4742-AD54-65AE9772F7C7}" srcOrd="0" destOrd="0" presId="urn:microsoft.com/office/officeart/2018/2/layout/IconCircleList"/>
    <dgm:cxn modelId="{333DB62A-79D7-42E6-88A7-D51297DCCE0C}" type="presOf" srcId="{B8DC1421-F026-4E4D-94B0-9DEC9A5752F1}" destId="{01519D0D-56C0-4B29-A440-CBEB0366B3A2}" srcOrd="0" destOrd="0" presId="urn:microsoft.com/office/officeart/2018/2/layout/IconCircleList"/>
    <dgm:cxn modelId="{2AF2012C-7130-40B5-8FC9-ABF71DE465AE}" type="presOf" srcId="{CE9C9B35-1097-46CC-BD76-8289163B6FF7}" destId="{BD6D51E0-7B45-4378-A92D-B533D91E05AC}" srcOrd="0" destOrd="0" presId="urn:microsoft.com/office/officeart/2018/2/layout/IconCircleList"/>
    <dgm:cxn modelId="{77C35D3A-B7F0-4CE4-9A32-1A733866A7AA}" type="presOf" srcId="{0043B6A0-F36A-4665-BBA7-7E2FE3F50223}" destId="{18D3942E-9F9E-4903-9C9F-014D139BC06E}" srcOrd="0" destOrd="0" presId="urn:microsoft.com/office/officeart/2018/2/layout/IconCircleList"/>
    <dgm:cxn modelId="{16BFB13B-DDBA-4316-88CF-DFD232B3FE97}" type="presOf" srcId="{800FBEC1-172D-4810-8D8B-85074A36689B}" destId="{EE9AFDC1-D63B-468D-AE11-F4EB99C252B0}" srcOrd="0" destOrd="0" presId="urn:microsoft.com/office/officeart/2018/2/layout/IconCircleList"/>
    <dgm:cxn modelId="{FD40F263-07B6-4CD8-AD0E-F32998BB983D}" srcId="{B8DC1421-F026-4E4D-94B0-9DEC9A5752F1}" destId="{800FBEC1-172D-4810-8D8B-85074A36689B}" srcOrd="2" destOrd="0" parTransId="{6A638B87-833D-4BE6-AE8F-79BAD9FFBA52}" sibTransId="{0043B6A0-F36A-4665-BBA7-7E2FE3F50223}"/>
    <dgm:cxn modelId="{7CF0C846-C2C6-4BD7-9819-AF1386FB6398}" srcId="{B8DC1421-F026-4E4D-94B0-9DEC9A5752F1}" destId="{9134F56E-A52C-4F82-A0B0-518242665C7C}" srcOrd="4" destOrd="0" parTransId="{A27BBF36-F434-4E8C-97F1-2DB843B0E883}" sibTransId="{84DEA004-3132-459A-A58C-7850AD29B4D7}"/>
    <dgm:cxn modelId="{C0BD726C-EC9A-4C05-88EA-660F4633ECAB}" type="presOf" srcId="{9134F56E-A52C-4F82-A0B0-518242665C7C}" destId="{A47C9A65-B76D-45F3-A91E-96B316DD412B}" srcOrd="0" destOrd="0" presId="urn:microsoft.com/office/officeart/2018/2/layout/IconCircleList"/>
    <dgm:cxn modelId="{3C21AA56-0675-4D99-A37F-47AC27B291DA}" type="presOf" srcId="{DD8F61EB-B738-46C9-9D12-8B343E903335}" destId="{58DE2A2F-89D2-4DA8-96DF-393BA9CD078C}" srcOrd="0" destOrd="0" presId="urn:microsoft.com/office/officeart/2018/2/layout/IconCircleList"/>
    <dgm:cxn modelId="{56E5D956-B65A-48E9-A774-49417E879093}" type="presOf" srcId="{BFD0A590-98E4-463B-BFB0-818E762F0AF4}" destId="{0A08E5EB-25FB-4076-A99F-9570956225C3}" srcOrd="0" destOrd="0" presId="urn:microsoft.com/office/officeart/2018/2/layout/IconCircleList"/>
    <dgm:cxn modelId="{39893658-CB19-44FD-BD73-F48A1BC03B77}" type="presOf" srcId="{84DEA004-3132-459A-A58C-7850AD29B4D7}" destId="{9E97A586-71E4-41B7-9827-4194A0AAD5D4}" srcOrd="0" destOrd="0" presId="urn:microsoft.com/office/officeart/2018/2/layout/IconCircleList"/>
    <dgm:cxn modelId="{F0E65F79-0835-4C8D-BB5C-51BFB048B658}" srcId="{B8DC1421-F026-4E4D-94B0-9DEC9A5752F1}" destId="{DD8F61EB-B738-46C9-9D12-8B343E903335}" srcOrd="5" destOrd="0" parTransId="{368D4568-A89C-475A-AA8A-1A4C8A19BE41}" sibTransId="{6D07BDCE-D3B3-4239-9A59-B07064E97575}"/>
    <dgm:cxn modelId="{86DE8B94-8E76-475E-AEB1-4D13E9796D6E}" srcId="{B8DC1421-F026-4E4D-94B0-9DEC9A5752F1}" destId="{890BE1B7-B8B5-42FF-967C-F33ABEFA2A46}" srcOrd="1" destOrd="0" parTransId="{6DD5687F-4669-4C6A-9FDF-E74677108B3C}" sibTransId="{4F4EE01E-F812-4A59-9D70-17E75C2D13F0}"/>
    <dgm:cxn modelId="{D6EACEA3-51AB-489B-8C90-27A52D717D1C}" srcId="{B8DC1421-F026-4E4D-94B0-9DEC9A5752F1}" destId="{CE9C9B35-1097-46CC-BD76-8289163B6FF7}" srcOrd="0" destOrd="0" parTransId="{8370B82B-6AD6-4B0E-A40D-14758701D77D}" sibTransId="{3266C4EB-46AB-4430-827C-942F526C8733}"/>
    <dgm:cxn modelId="{AD2194AB-99D6-4054-86CC-E48855A4D58B}" type="presOf" srcId="{5ACD1AC9-1549-4444-9DDB-7D7618DF8FC0}" destId="{EF765A63-67AE-4E45-BEB3-4E92A077288E}" srcOrd="0" destOrd="0" presId="urn:microsoft.com/office/officeart/2018/2/layout/IconCircleList"/>
    <dgm:cxn modelId="{140674CE-B8EA-4C01-BEE2-278CDF1F2AB8}" type="presOf" srcId="{4F4EE01E-F812-4A59-9D70-17E75C2D13F0}" destId="{049F2206-9FF5-4311-84E0-D4DE02C3C20C}" srcOrd="0" destOrd="0" presId="urn:microsoft.com/office/officeart/2018/2/layout/IconCircleList"/>
    <dgm:cxn modelId="{FB23DECF-3EAE-4AF9-8E69-099BE54F6018}" type="presOf" srcId="{890BE1B7-B8B5-42FF-967C-F33ABEFA2A46}" destId="{0B8FE0A8-613D-46B7-A6CC-BBD8007759B8}" srcOrd="0" destOrd="0" presId="urn:microsoft.com/office/officeart/2018/2/layout/IconCircleList"/>
    <dgm:cxn modelId="{B9B0ACE2-658F-40B2-A814-2479280FEFC0}" srcId="{B8DC1421-F026-4E4D-94B0-9DEC9A5752F1}" destId="{5ACD1AC9-1549-4444-9DDB-7D7618DF8FC0}" srcOrd="3" destOrd="0" parTransId="{C94A830F-4AAA-47DA-86A3-B355D5D49366}" sibTransId="{BFD0A590-98E4-463B-BFB0-818E762F0AF4}"/>
    <dgm:cxn modelId="{E6AA2AE5-0D45-4B8C-B2A0-2BABD016A9A1}" type="presParOf" srcId="{01519D0D-56C0-4B29-A440-CBEB0366B3A2}" destId="{90A89396-7B95-486D-9D44-F0459F4FDADE}" srcOrd="0" destOrd="0" presId="urn:microsoft.com/office/officeart/2018/2/layout/IconCircleList"/>
    <dgm:cxn modelId="{B8595C11-76B7-42E9-8E51-07DC7C4972BB}" type="presParOf" srcId="{90A89396-7B95-486D-9D44-F0459F4FDADE}" destId="{ABCB49A8-00CF-4E39-B8E1-DED224F863AB}" srcOrd="0" destOrd="0" presId="urn:microsoft.com/office/officeart/2018/2/layout/IconCircleList"/>
    <dgm:cxn modelId="{F10149D1-B3BF-4253-A18C-0CE78F57F589}" type="presParOf" srcId="{ABCB49A8-00CF-4E39-B8E1-DED224F863AB}" destId="{5C62C0AD-AF17-420C-8023-0DE5BAB1A04B}" srcOrd="0" destOrd="0" presId="urn:microsoft.com/office/officeart/2018/2/layout/IconCircleList"/>
    <dgm:cxn modelId="{A4CE70EE-EEC9-4E3D-B022-20B0B286ACEA}" type="presParOf" srcId="{ABCB49A8-00CF-4E39-B8E1-DED224F863AB}" destId="{4A665375-3680-4006-90FB-F13C7B64E0C9}" srcOrd="1" destOrd="0" presId="urn:microsoft.com/office/officeart/2018/2/layout/IconCircleList"/>
    <dgm:cxn modelId="{AF911B0C-4685-44D4-85AA-AE5E4B15F21C}" type="presParOf" srcId="{ABCB49A8-00CF-4E39-B8E1-DED224F863AB}" destId="{65AAE1D3-4E78-4415-95C6-F8083C5C5083}" srcOrd="2" destOrd="0" presId="urn:microsoft.com/office/officeart/2018/2/layout/IconCircleList"/>
    <dgm:cxn modelId="{8809708D-83AE-4A40-A57E-E927AC6C612D}" type="presParOf" srcId="{ABCB49A8-00CF-4E39-B8E1-DED224F863AB}" destId="{BD6D51E0-7B45-4378-A92D-B533D91E05AC}" srcOrd="3" destOrd="0" presId="urn:microsoft.com/office/officeart/2018/2/layout/IconCircleList"/>
    <dgm:cxn modelId="{C5E7B17A-2B99-4A04-8066-1AE0B54E8277}" type="presParOf" srcId="{90A89396-7B95-486D-9D44-F0459F4FDADE}" destId="{5D683814-CB0F-4742-AD54-65AE9772F7C7}" srcOrd="1" destOrd="0" presId="urn:microsoft.com/office/officeart/2018/2/layout/IconCircleList"/>
    <dgm:cxn modelId="{418A6926-8C8C-443B-B8D5-A04D7DFB4FAE}" type="presParOf" srcId="{90A89396-7B95-486D-9D44-F0459F4FDADE}" destId="{B05DF262-0C76-4EB4-94C4-4EAAD5536B77}" srcOrd="2" destOrd="0" presId="urn:microsoft.com/office/officeart/2018/2/layout/IconCircleList"/>
    <dgm:cxn modelId="{3E3E573B-5671-4E7E-9654-38FBFDBC45A2}" type="presParOf" srcId="{B05DF262-0C76-4EB4-94C4-4EAAD5536B77}" destId="{0A898D50-BA72-4189-AA3A-EDEF44F62EFA}" srcOrd="0" destOrd="0" presId="urn:microsoft.com/office/officeart/2018/2/layout/IconCircleList"/>
    <dgm:cxn modelId="{76C31E97-E4A2-4DC3-9162-901DDFC22C4A}" type="presParOf" srcId="{B05DF262-0C76-4EB4-94C4-4EAAD5536B77}" destId="{E6D39366-5D54-4795-8E7C-884ED78A04CA}" srcOrd="1" destOrd="0" presId="urn:microsoft.com/office/officeart/2018/2/layout/IconCircleList"/>
    <dgm:cxn modelId="{17C6831C-2E9D-42B6-93FF-795F050A7BDA}" type="presParOf" srcId="{B05DF262-0C76-4EB4-94C4-4EAAD5536B77}" destId="{943D10C8-19E1-4513-B65F-E2E925462B3B}" srcOrd="2" destOrd="0" presId="urn:microsoft.com/office/officeart/2018/2/layout/IconCircleList"/>
    <dgm:cxn modelId="{83150B40-DB2D-41FD-843E-5E751A1153D4}" type="presParOf" srcId="{B05DF262-0C76-4EB4-94C4-4EAAD5536B77}" destId="{0B8FE0A8-613D-46B7-A6CC-BBD8007759B8}" srcOrd="3" destOrd="0" presId="urn:microsoft.com/office/officeart/2018/2/layout/IconCircleList"/>
    <dgm:cxn modelId="{BE8C8002-D9DC-4562-9630-017C961E34DC}" type="presParOf" srcId="{90A89396-7B95-486D-9D44-F0459F4FDADE}" destId="{049F2206-9FF5-4311-84E0-D4DE02C3C20C}" srcOrd="3" destOrd="0" presId="urn:microsoft.com/office/officeart/2018/2/layout/IconCircleList"/>
    <dgm:cxn modelId="{46C57BF5-5D61-49D0-B744-536D4DE6FCE0}" type="presParOf" srcId="{90A89396-7B95-486D-9D44-F0459F4FDADE}" destId="{5E07B474-F6D6-45EC-88AA-673340A2930A}" srcOrd="4" destOrd="0" presId="urn:microsoft.com/office/officeart/2018/2/layout/IconCircleList"/>
    <dgm:cxn modelId="{92FBF49D-BE6A-4955-BF44-43B9D2A41C03}" type="presParOf" srcId="{5E07B474-F6D6-45EC-88AA-673340A2930A}" destId="{8931B9A2-33A1-4E1F-ACC0-E2C063F373DF}" srcOrd="0" destOrd="0" presId="urn:microsoft.com/office/officeart/2018/2/layout/IconCircleList"/>
    <dgm:cxn modelId="{A2ABBDA3-59CD-4E7F-B48A-8E5E052EF450}" type="presParOf" srcId="{5E07B474-F6D6-45EC-88AA-673340A2930A}" destId="{A6D0F3E5-11E1-43A7-AA59-B4D54066112D}" srcOrd="1" destOrd="0" presId="urn:microsoft.com/office/officeart/2018/2/layout/IconCircleList"/>
    <dgm:cxn modelId="{21997046-1E18-423D-BABA-494E09C56127}" type="presParOf" srcId="{5E07B474-F6D6-45EC-88AA-673340A2930A}" destId="{F3B65CE9-CC3E-4AC7-8F64-A94CD68E6F99}" srcOrd="2" destOrd="0" presId="urn:microsoft.com/office/officeart/2018/2/layout/IconCircleList"/>
    <dgm:cxn modelId="{4588C9E8-963E-4AF7-9531-174BB54A0A95}" type="presParOf" srcId="{5E07B474-F6D6-45EC-88AA-673340A2930A}" destId="{EE9AFDC1-D63B-468D-AE11-F4EB99C252B0}" srcOrd="3" destOrd="0" presId="urn:microsoft.com/office/officeart/2018/2/layout/IconCircleList"/>
    <dgm:cxn modelId="{44FB0A1E-B7C8-4BAF-A054-63E7A5E5C6E3}" type="presParOf" srcId="{90A89396-7B95-486D-9D44-F0459F4FDADE}" destId="{18D3942E-9F9E-4903-9C9F-014D139BC06E}" srcOrd="5" destOrd="0" presId="urn:microsoft.com/office/officeart/2018/2/layout/IconCircleList"/>
    <dgm:cxn modelId="{DC9C1ABD-58ED-412F-805E-7D6119E63C56}" type="presParOf" srcId="{90A89396-7B95-486D-9D44-F0459F4FDADE}" destId="{D95C3942-442E-4519-86CE-26E20BA4DA6F}" srcOrd="6" destOrd="0" presId="urn:microsoft.com/office/officeart/2018/2/layout/IconCircleList"/>
    <dgm:cxn modelId="{E7994A6A-A9B2-44D5-803F-08DD452A31DC}" type="presParOf" srcId="{D95C3942-442E-4519-86CE-26E20BA4DA6F}" destId="{98E067CC-8532-4B3D-AF9B-8C27920B019F}" srcOrd="0" destOrd="0" presId="urn:microsoft.com/office/officeart/2018/2/layout/IconCircleList"/>
    <dgm:cxn modelId="{D1D60128-2884-4CCA-B491-EB194FD15BCC}" type="presParOf" srcId="{D95C3942-442E-4519-86CE-26E20BA4DA6F}" destId="{6615D653-386B-4A84-9D9D-4B91C5251487}" srcOrd="1" destOrd="0" presId="urn:microsoft.com/office/officeart/2018/2/layout/IconCircleList"/>
    <dgm:cxn modelId="{06F120F9-59A3-4CD4-99A2-0AC20294E2CE}" type="presParOf" srcId="{D95C3942-442E-4519-86CE-26E20BA4DA6F}" destId="{E8A6AD10-CD39-4437-A22F-6224294C0BA2}" srcOrd="2" destOrd="0" presId="urn:microsoft.com/office/officeart/2018/2/layout/IconCircleList"/>
    <dgm:cxn modelId="{BEBDE4E6-09EE-493E-919F-B5093AD092B4}" type="presParOf" srcId="{D95C3942-442E-4519-86CE-26E20BA4DA6F}" destId="{EF765A63-67AE-4E45-BEB3-4E92A077288E}" srcOrd="3" destOrd="0" presId="urn:microsoft.com/office/officeart/2018/2/layout/IconCircleList"/>
    <dgm:cxn modelId="{53531060-95FA-4B35-B74A-59AA379CBDCA}" type="presParOf" srcId="{90A89396-7B95-486D-9D44-F0459F4FDADE}" destId="{0A08E5EB-25FB-4076-A99F-9570956225C3}" srcOrd="7" destOrd="0" presId="urn:microsoft.com/office/officeart/2018/2/layout/IconCircleList"/>
    <dgm:cxn modelId="{78FC6DB3-5239-44F8-A415-C7DF24334DEA}" type="presParOf" srcId="{90A89396-7B95-486D-9D44-F0459F4FDADE}" destId="{80C6EDF7-AEA5-4E72-B361-77AF8A4734E6}" srcOrd="8" destOrd="0" presId="urn:microsoft.com/office/officeart/2018/2/layout/IconCircleList"/>
    <dgm:cxn modelId="{6057C5B1-CC64-4856-B85B-2AE101840200}" type="presParOf" srcId="{80C6EDF7-AEA5-4E72-B361-77AF8A4734E6}" destId="{5F78779D-D3BB-4553-AE63-4A7E83E05D1D}" srcOrd="0" destOrd="0" presId="urn:microsoft.com/office/officeart/2018/2/layout/IconCircleList"/>
    <dgm:cxn modelId="{FDA6293B-9CDF-44F4-B299-9F852B7A3066}" type="presParOf" srcId="{80C6EDF7-AEA5-4E72-B361-77AF8A4734E6}" destId="{8D0C7E44-4674-4742-A1ED-12771B1BB905}" srcOrd="1" destOrd="0" presId="urn:microsoft.com/office/officeart/2018/2/layout/IconCircleList"/>
    <dgm:cxn modelId="{F1FF5F7D-8EA1-4403-AC9E-2675975E22A8}" type="presParOf" srcId="{80C6EDF7-AEA5-4E72-B361-77AF8A4734E6}" destId="{8E0B7E9D-4226-4D98-9716-4D46A96767B3}" srcOrd="2" destOrd="0" presId="urn:microsoft.com/office/officeart/2018/2/layout/IconCircleList"/>
    <dgm:cxn modelId="{23027660-B726-489A-87CB-231F1F51A13C}" type="presParOf" srcId="{80C6EDF7-AEA5-4E72-B361-77AF8A4734E6}" destId="{A47C9A65-B76D-45F3-A91E-96B316DD412B}" srcOrd="3" destOrd="0" presId="urn:microsoft.com/office/officeart/2018/2/layout/IconCircleList"/>
    <dgm:cxn modelId="{B0F02BDC-27B6-4F35-B5F5-314A8DABEDE5}" type="presParOf" srcId="{90A89396-7B95-486D-9D44-F0459F4FDADE}" destId="{9E97A586-71E4-41B7-9827-4194A0AAD5D4}" srcOrd="9" destOrd="0" presId="urn:microsoft.com/office/officeart/2018/2/layout/IconCircleList"/>
    <dgm:cxn modelId="{AE17E658-2EF6-4E7F-91DE-590CB6D5A543}" type="presParOf" srcId="{90A89396-7B95-486D-9D44-F0459F4FDADE}" destId="{87F053D4-30BD-4CAF-BB32-FEA6129A312C}" srcOrd="10" destOrd="0" presId="urn:microsoft.com/office/officeart/2018/2/layout/IconCircleList"/>
    <dgm:cxn modelId="{C18D768B-D3DB-44E0-BC3A-BF3DC4526655}" type="presParOf" srcId="{87F053D4-30BD-4CAF-BB32-FEA6129A312C}" destId="{49C09BF9-EDA5-41E2-A301-B6C9421B698E}" srcOrd="0" destOrd="0" presId="urn:microsoft.com/office/officeart/2018/2/layout/IconCircleList"/>
    <dgm:cxn modelId="{5764CAC0-8FCB-43F8-89D5-259D454C5DCC}" type="presParOf" srcId="{87F053D4-30BD-4CAF-BB32-FEA6129A312C}" destId="{33776CC8-F04B-4BA4-AA50-32F0C0D4BCD7}" srcOrd="1" destOrd="0" presId="urn:microsoft.com/office/officeart/2018/2/layout/IconCircleList"/>
    <dgm:cxn modelId="{B610B6AA-78F5-426E-B1D5-E2574C990513}" type="presParOf" srcId="{87F053D4-30BD-4CAF-BB32-FEA6129A312C}" destId="{BAEF6527-E1F5-4B17-8765-2425F4A9133A}" srcOrd="2" destOrd="0" presId="urn:microsoft.com/office/officeart/2018/2/layout/IconCircleList"/>
    <dgm:cxn modelId="{EB6E1815-B50C-4F49-8CCA-61A97607107F}" type="presParOf" srcId="{87F053D4-30BD-4CAF-BB32-FEA6129A312C}" destId="{58DE2A2F-89D2-4DA8-96DF-393BA9CD078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5A9B60-80AF-414B-9C3A-179854E442AD}"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AB1EB93-5CD5-40E2-A26E-44105615E65C}">
      <dgm:prSet/>
      <dgm:spPr/>
      <dgm:t>
        <a:bodyPr/>
        <a:lstStyle/>
        <a:p>
          <a:r>
            <a:rPr lang="en-US" b="1">
              <a:hlinkClick xmlns:r="http://schemas.openxmlformats.org/officeDocument/2006/relationships" r:id="rId1"/>
            </a:rPr>
            <a:t>Literary devices</a:t>
          </a:r>
          <a:r>
            <a:rPr lang="en-US" b="1"/>
            <a:t> are tools that the writers use to shape their ideas and emotions. Their usage makes the text captivating and opens it up to multiple interpretations. Keats has also used some literary devices in this poem to explain his ideas of pure love. The analysis of some of the literary devices used in this poem has been stated below.</a:t>
          </a:r>
        </a:p>
      </dgm:t>
    </dgm:pt>
    <dgm:pt modelId="{79929F85-DEC2-4358-A755-CD9EAA75E75D}" type="parTrans" cxnId="{78EAB022-F5AC-44CB-8C12-E801CF9EDC67}">
      <dgm:prSet/>
      <dgm:spPr/>
      <dgm:t>
        <a:bodyPr/>
        <a:lstStyle/>
        <a:p>
          <a:endParaRPr lang="en-US"/>
        </a:p>
      </dgm:t>
    </dgm:pt>
    <dgm:pt modelId="{DFEA6BB4-93C3-4715-8B2E-9F834F9D5A29}" type="sibTrans" cxnId="{78EAB022-F5AC-44CB-8C12-E801CF9EDC67}">
      <dgm:prSet/>
      <dgm:spPr/>
      <dgm:t>
        <a:bodyPr/>
        <a:lstStyle/>
        <a:p>
          <a:endParaRPr lang="en-US"/>
        </a:p>
      </dgm:t>
    </dgm:pt>
    <dgm:pt modelId="{E0FE7E08-11C1-40D0-9FE8-C77B2B7F227D}">
      <dgm:prSet/>
      <dgm:spPr/>
      <dgm:t>
        <a:bodyPr/>
        <a:lstStyle/>
        <a:p>
          <a:r>
            <a:rPr lang="en-US" b="1"/>
            <a:t>Assonance (</a:t>
          </a:r>
          <a:r>
            <a:rPr lang="en-US"/>
            <a:t> </a:t>
          </a:r>
          <a:r>
            <a:rPr lang="en-US" b="1">
              <a:hlinkClick xmlns:r="http://schemas.openxmlformats.org/officeDocument/2006/relationships" r:id="rId2"/>
            </a:rPr>
            <a:t>स्वरसाम्यता</a:t>
          </a:r>
          <a:r>
            <a:rPr lang="en-US" b="1"/>
            <a:t>)</a:t>
          </a:r>
          <a:r>
            <a:rPr lang="en-US"/>
            <a:t>: Assonance is the </a:t>
          </a:r>
          <a:r>
            <a:rPr lang="en-US">
              <a:hlinkClick xmlns:r="http://schemas.openxmlformats.org/officeDocument/2006/relationships" r:id="rId3"/>
            </a:rPr>
            <a:t>repetition</a:t>
          </a:r>
          <a:r>
            <a:rPr lang="en-US"/>
            <a:t> of vowel sounds in the same line such as the sound of /a/ in “Like nature’s patient, sleepless Eremite” and the sound of /e/ in “No—yet still steadfast, still unchangeable.”</a:t>
          </a:r>
        </a:p>
      </dgm:t>
    </dgm:pt>
    <dgm:pt modelId="{276C74B2-332D-4B2B-A2F1-C122F27CBD1D}" type="parTrans" cxnId="{2F003604-2745-4937-94C4-B0EE96642C12}">
      <dgm:prSet/>
      <dgm:spPr/>
      <dgm:t>
        <a:bodyPr/>
        <a:lstStyle/>
        <a:p>
          <a:endParaRPr lang="en-US"/>
        </a:p>
      </dgm:t>
    </dgm:pt>
    <dgm:pt modelId="{148285B5-39D2-454E-BFCB-65BE67E7695E}" type="sibTrans" cxnId="{2F003604-2745-4937-94C4-B0EE96642C12}">
      <dgm:prSet/>
      <dgm:spPr/>
      <dgm:t>
        <a:bodyPr/>
        <a:lstStyle/>
        <a:p>
          <a:endParaRPr lang="en-US"/>
        </a:p>
      </dgm:t>
    </dgm:pt>
    <dgm:pt modelId="{85BC86ED-7951-4D22-A33E-DCE8E9B740B3}">
      <dgm:prSet/>
      <dgm:spPr/>
      <dgm:t>
        <a:bodyPr/>
        <a:lstStyle/>
        <a:p>
          <a:r>
            <a:rPr lang="en-US" b="1">
              <a:hlinkClick xmlns:r="http://schemas.openxmlformats.org/officeDocument/2006/relationships" r:id="rId4"/>
            </a:rPr>
            <a:t>Symbolism</a:t>
          </a:r>
          <a:r>
            <a:rPr lang="en-US" b="1"/>
            <a:t>:</a:t>
          </a:r>
          <a:r>
            <a:rPr lang="en-US"/>
            <a:t> Symbolism is the use of symbols to signify ideas and qualities by giving them symbolic meanings different from their literal meanings. In the sonnet ‘Star’ symbolizes desire.</a:t>
          </a:r>
        </a:p>
      </dgm:t>
    </dgm:pt>
    <dgm:pt modelId="{64AE60AE-472C-4769-95B0-60FEBF102280}" type="parTrans" cxnId="{EB43A7FE-ED70-48B0-A383-E4802D9D0AC6}">
      <dgm:prSet/>
      <dgm:spPr/>
      <dgm:t>
        <a:bodyPr/>
        <a:lstStyle/>
        <a:p>
          <a:endParaRPr lang="en-US"/>
        </a:p>
      </dgm:t>
    </dgm:pt>
    <dgm:pt modelId="{371F6EB5-AC20-4793-8486-36F1A8F13EB4}" type="sibTrans" cxnId="{EB43A7FE-ED70-48B0-A383-E4802D9D0AC6}">
      <dgm:prSet/>
      <dgm:spPr/>
      <dgm:t>
        <a:bodyPr/>
        <a:lstStyle/>
        <a:p>
          <a:endParaRPr lang="en-US"/>
        </a:p>
      </dgm:t>
    </dgm:pt>
    <dgm:pt modelId="{DC00D620-7256-475D-BF7B-D4904F004979}">
      <dgm:prSet/>
      <dgm:spPr/>
      <dgm:t>
        <a:bodyPr/>
        <a:lstStyle/>
        <a:p>
          <a:r>
            <a:rPr lang="en-US" b="1">
              <a:hlinkClick xmlns:r="http://schemas.openxmlformats.org/officeDocument/2006/relationships" r:id="rId5"/>
            </a:rPr>
            <a:t>Consonance</a:t>
          </a:r>
          <a:r>
            <a:rPr lang="en-US" b="1"/>
            <a:t>: </a:t>
          </a:r>
          <a:r>
            <a:rPr lang="en-US"/>
            <a:t>Consonance is the repetition of consonant sounds in the same line such as the sound of /l/ in “To feel for ever its soft fall and swell” and the sound of /n/ in “Of snow upon the mountains and the moors.”</a:t>
          </a:r>
        </a:p>
      </dgm:t>
    </dgm:pt>
    <dgm:pt modelId="{77CE5A78-8DE3-41E5-81EC-A002F9BABCCC}" type="parTrans" cxnId="{E1C3615A-C040-46B0-864C-52348D958749}">
      <dgm:prSet/>
      <dgm:spPr/>
      <dgm:t>
        <a:bodyPr/>
        <a:lstStyle/>
        <a:p>
          <a:endParaRPr lang="en-US"/>
        </a:p>
      </dgm:t>
    </dgm:pt>
    <dgm:pt modelId="{470278D9-2BEB-4719-AF49-3AEC37D7C75D}" type="sibTrans" cxnId="{E1C3615A-C040-46B0-864C-52348D958749}">
      <dgm:prSet/>
      <dgm:spPr/>
      <dgm:t>
        <a:bodyPr/>
        <a:lstStyle/>
        <a:p>
          <a:endParaRPr lang="en-US"/>
        </a:p>
      </dgm:t>
    </dgm:pt>
    <dgm:pt modelId="{96A07118-59E5-4132-A878-896EB0823206}" type="pres">
      <dgm:prSet presAssocID="{085A9B60-80AF-414B-9C3A-179854E442AD}" presName="root" presStyleCnt="0">
        <dgm:presLayoutVars>
          <dgm:dir/>
          <dgm:resizeHandles val="exact"/>
        </dgm:presLayoutVars>
      </dgm:prSet>
      <dgm:spPr/>
    </dgm:pt>
    <dgm:pt modelId="{2FC00E06-C28B-463E-8DC9-2947D63332B1}" type="pres">
      <dgm:prSet presAssocID="{085A9B60-80AF-414B-9C3A-179854E442AD}" presName="container" presStyleCnt="0">
        <dgm:presLayoutVars>
          <dgm:dir/>
          <dgm:resizeHandles val="exact"/>
        </dgm:presLayoutVars>
      </dgm:prSet>
      <dgm:spPr/>
    </dgm:pt>
    <dgm:pt modelId="{2D6A1459-3DBE-4C5E-8833-B06A63A79EBA}" type="pres">
      <dgm:prSet presAssocID="{DAB1EB93-5CD5-40E2-A26E-44105615E65C}" presName="compNode" presStyleCnt="0"/>
      <dgm:spPr/>
    </dgm:pt>
    <dgm:pt modelId="{877CC694-39F0-42EA-8539-E9BA0169DB95}" type="pres">
      <dgm:prSet presAssocID="{DAB1EB93-5CD5-40E2-A26E-44105615E65C}" presName="iconBgRect" presStyleLbl="bgShp" presStyleIdx="0" presStyleCnt="4"/>
      <dgm:spPr/>
    </dgm:pt>
    <dgm:pt modelId="{F163C6ED-41EC-4B97-B338-821361E9FA68}" type="pres">
      <dgm:prSet presAssocID="{DAB1EB93-5CD5-40E2-A26E-44105615E65C}" presName="iconRect" presStyleLbl="node1" presStyleIdx="0"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Quotes"/>
        </a:ext>
      </dgm:extLst>
    </dgm:pt>
    <dgm:pt modelId="{B0C72557-58E1-4FAC-BB28-E67C5608A050}" type="pres">
      <dgm:prSet presAssocID="{DAB1EB93-5CD5-40E2-A26E-44105615E65C}" presName="spaceRect" presStyleCnt="0"/>
      <dgm:spPr/>
    </dgm:pt>
    <dgm:pt modelId="{582406B8-1F6A-473A-A6EB-059497AF639E}" type="pres">
      <dgm:prSet presAssocID="{DAB1EB93-5CD5-40E2-A26E-44105615E65C}" presName="textRect" presStyleLbl="revTx" presStyleIdx="0" presStyleCnt="4">
        <dgm:presLayoutVars>
          <dgm:chMax val="1"/>
          <dgm:chPref val="1"/>
        </dgm:presLayoutVars>
      </dgm:prSet>
      <dgm:spPr/>
    </dgm:pt>
    <dgm:pt modelId="{B7598C28-316C-4CE6-BCB2-53068996E7FB}" type="pres">
      <dgm:prSet presAssocID="{DFEA6BB4-93C3-4715-8B2E-9F834F9D5A29}" presName="sibTrans" presStyleLbl="sibTrans2D1" presStyleIdx="0" presStyleCnt="0"/>
      <dgm:spPr/>
    </dgm:pt>
    <dgm:pt modelId="{01AA127C-7A4D-4705-8EF7-BE0DB36AC6A6}" type="pres">
      <dgm:prSet presAssocID="{E0FE7E08-11C1-40D0-9FE8-C77B2B7F227D}" presName="compNode" presStyleCnt="0"/>
      <dgm:spPr/>
    </dgm:pt>
    <dgm:pt modelId="{978DAC3C-6F4B-4E9D-A830-1F88F6079978}" type="pres">
      <dgm:prSet presAssocID="{E0FE7E08-11C1-40D0-9FE8-C77B2B7F227D}" presName="iconBgRect" presStyleLbl="bgShp" presStyleIdx="1" presStyleCnt="4"/>
      <dgm:spPr/>
    </dgm:pt>
    <dgm:pt modelId="{94D5EFF7-C6C5-45A3-AC87-D5BA79E78702}" type="pres">
      <dgm:prSet presAssocID="{E0FE7E08-11C1-40D0-9FE8-C77B2B7F227D}" presName="iconRect" presStyleLbl="node1" presStyleIdx="1"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Music Notes"/>
        </a:ext>
      </dgm:extLst>
    </dgm:pt>
    <dgm:pt modelId="{7B27971E-4FD1-491A-BE21-554E4BB96813}" type="pres">
      <dgm:prSet presAssocID="{E0FE7E08-11C1-40D0-9FE8-C77B2B7F227D}" presName="spaceRect" presStyleCnt="0"/>
      <dgm:spPr/>
    </dgm:pt>
    <dgm:pt modelId="{ECBC02B3-24DC-4F2A-84CD-44BDDEE5CB07}" type="pres">
      <dgm:prSet presAssocID="{E0FE7E08-11C1-40D0-9FE8-C77B2B7F227D}" presName="textRect" presStyleLbl="revTx" presStyleIdx="1" presStyleCnt="4">
        <dgm:presLayoutVars>
          <dgm:chMax val="1"/>
          <dgm:chPref val="1"/>
        </dgm:presLayoutVars>
      </dgm:prSet>
      <dgm:spPr/>
    </dgm:pt>
    <dgm:pt modelId="{6A91290E-5E3E-434F-A88B-D7098D11CDC0}" type="pres">
      <dgm:prSet presAssocID="{148285B5-39D2-454E-BFCB-65BE67E7695E}" presName="sibTrans" presStyleLbl="sibTrans2D1" presStyleIdx="0" presStyleCnt="0"/>
      <dgm:spPr/>
    </dgm:pt>
    <dgm:pt modelId="{CC2F7725-51E8-4CA4-8B80-4DB86A828BD4}" type="pres">
      <dgm:prSet presAssocID="{85BC86ED-7951-4D22-A33E-DCE8E9B740B3}" presName="compNode" presStyleCnt="0"/>
      <dgm:spPr/>
    </dgm:pt>
    <dgm:pt modelId="{DB919434-703A-4039-8B80-02B9798632BB}" type="pres">
      <dgm:prSet presAssocID="{85BC86ED-7951-4D22-A33E-DCE8E9B740B3}" presName="iconBgRect" presStyleLbl="bgShp" presStyleIdx="2" presStyleCnt="4"/>
      <dgm:spPr/>
    </dgm:pt>
    <dgm:pt modelId="{1062CD54-C7F2-40BF-A46E-36795786E644}" type="pres">
      <dgm:prSet presAssocID="{85BC86ED-7951-4D22-A33E-DCE8E9B740B3}" presName="iconRect" presStyleLbl="node1" presStyleIdx="2" presStyleCnt="4"/>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Love Letter"/>
        </a:ext>
      </dgm:extLst>
    </dgm:pt>
    <dgm:pt modelId="{5B9F50B8-8ED8-4008-9B8A-F08EED21E252}" type="pres">
      <dgm:prSet presAssocID="{85BC86ED-7951-4D22-A33E-DCE8E9B740B3}" presName="spaceRect" presStyleCnt="0"/>
      <dgm:spPr/>
    </dgm:pt>
    <dgm:pt modelId="{3D559A9F-BAF4-45F3-98DE-72D488761D34}" type="pres">
      <dgm:prSet presAssocID="{85BC86ED-7951-4D22-A33E-DCE8E9B740B3}" presName="textRect" presStyleLbl="revTx" presStyleIdx="2" presStyleCnt="4">
        <dgm:presLayoutVars>
          <dgm:chMax val="1"/>
          <dgm:chPref val="1"/>
        </dgm:presLayoutVars>
      </dgm:prSet>
      <dgm:spPr/>
    </dgm:pt>
    <dgm:pt modelId="{DB14803C-5C30-40D1-861A-B671D9FE2542}" type="pres">
      <dgm:prSet presAssocID="{371F6EB5-AC20-4793-8486-36F1A8F13EB4}" presName="sibTrans" presStyleLbl="sibTrans2D1" presStyleIdx="0" presStyleCnt="0"/>
      <dgm:spPr/>
    </dgm:pt>
    <dgm:pt modelId="{6F0191B4-6764-44DE-AE95-657A30C0E13D}" type="pres">
      <dgm:prSet presAssocID="{DC00D620-7256-475D-BF7B-D4904F004979}" presName="compNode" presStyleCnt="0"/>
      <dgm:spPr/>
    </dgm:pt>
    <dgm:pt modelId="{F87E1BE1-4E4C-4838-9F8B-38BE8DFA71FF}" type="pres">
      <dgm:prSet presAssocID="{DC00D620-7256-475D-BF7B-D4904F004979}" presName="iconBgRect" presStyleLbl="bgShp" presStyleIdx="3" presStyleCnt="4"/>
      <dgm:spPr/>
    </dgm:pt>
    <dgm:pt modelId="{59E41BB6-C421-4C74-B403-D90BEDB18612}" type="pres">
      <dgm:prSet presAssocID="{DC00D620-7256-475D-BF7B-D4904F004979}" presName="iconRect" presStyleLbl="node1" presStyleIdx="3" presStyleCnt="4"/>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Mute Speaker"/>
        </a:ext>
      </dgm:extLst>
    </dgm:pt>
    <dgm:pt modelId="{DFBAC294-FF15-44F3-B0D3-0FBC9D33E144}" type="pres">
      <dgm:prSet presAssocID="{DC00D620-7256-475D-BF7B-D4904F004979}" presName="spaceRect" presStyleCnt="0"/>
      <dgm:spPr/>
    </dgm:pt>
    <dgm:pt modelId="{575CD5C1-E6B5-4AB1-A441-80EDFA2DA7F1}" type="pres">
      <dgm:prSet presAssocID="{DC00D620-7256-475D-BF7B-D4904F004979}" presName="textRect" presStyleLbl="revTx" presStyleIdx="3" presStyleCnt="4">
        <dgm:presLayoutVars>
          <dgm:chMax val="1"/>
          <dgm:chPref val="1"/>
        </dgm:presLayoutVars>
      </dgm:prSet>
      <dgm:spPr/>
    </dgm:pt>
  </dgm:ptLst>
  <dgm:cxnLst>
    <dgm:cxn modelId="{2F003604-2745-4937-94C4-B0EE96642C12}" srcId="{085A9B60-80AF-414B-9C3A-179854E442AD}" destId="{E0FE7E08-11C1-40D0-9FE8-C77B2B7F227D}" srcOrd="1" destOrd="0" parTransId="{276C74B2-332D-4B2B-A2F1-C122F27CBD1D}" sibTransId="{148285B5-39D2-454E-BFCB-65BE67E7695E}"/>
    <dgm:cxn modelId="{78EAB022-F5AC-44CB-8C12-E801CF9EDC67}" srcId="{085A9B60-80AF-414B-9C3A-179854E442AD}" destId="{DAB1EB93-5CD5-40E2-A26E-44105615E65C}" srcOrd="0" destOrd="0" parTransId="{79929F85-DEC2-4358-A755-CD9EAA75E75D}" sibTransId="{DFEA6BB4-93C3-4715-8B2E-9F834F9D5A29}"/>
    <dgm:cxn modelId="{787A5A32-4BCE-478B-8DDB-072C1B63E435}" type="presOf" srcId="{DAB1EB93-5CD5-40E2-A26E-44105615E65C}" destId="{582406B8-1F6A-473A-A6EB-059497AF639E}" srcOrd="0" destOrd="0" presId="urn:microsoft.com/office/officeart/2018/2/layout/IconCircleList"/>
    <dgm:cxn modelId="{4886955B-45C8-464E-997E-EAB35111BC14}" type="presOf" srcId="{E0FE7E08-11C1-40D0-9FE8-C77B2B7F227D}" destId="{ECBC02B3-24DC-4F2A-84CD-44BDDEE5CB07}" srcOrd="0" destOrd="0" presId="urn:microsoft.com/office/officeart/2018/2/layout/IconCircleList"/>
    <dgm:cxn modelId="{E1C3615A-C040-46B0-864C-52348D958749}" srcId="{085A9B60-80AF-414B-9C3A-179854E442AD}" destId="{DC00D620-7256-475D-BF7B-D4904F004979}" srcOrd="3" destOrd="0" parTransId="{77CE5A78-8DE3-41E5-81EC-A002F9BABCCC}" sibTransId="{470278D9-2BEB-4719-AF49-3AEC37D7C75D}"/>
    <dgm:cxn modelId="{5D6090B4-FB6A-4203-B003-84253597DD07}" type="presOf" srcId="{DC00D620-7256-475D-BF7B-D4904F004979}" destId="{575CD5C1-E6B5-4AB1-A441-80EDFA2DA7F1}" srcOrd="0" destOrd="0" presId="urn:microsoft.com/office/officeart/2018/2/layout/IconCircleList"/>
    <dgm:cxn modelId="{A8EF1CC2-0D00-4E0A-AF1D-0F462061C1E0}" type="presOf" srcId="{085A9B60-80AF-414B-9C3A-179854E442AD}" destId="{96A07118-59E5-4132-A878-896EB0823206}" srcOrd="0" destOrd="0" presId="urn:microsoft.com/office/officeart/2018/2/layout/IconCircleList"/>
    <dgm:cxn modelId="{DE2ADDC7-34E9-47F4-9E16-B4BA1744856C}" type="presOf" srcId="{DFEA6BB4-93C3-4715-8B2E-9F834F9D5A29}" destId="{B7598C28-316C-4CE6-BCB2-53068996E7FB}" srcOrd="0" destOrd="0" presId="urn:microsoft.com/office/officeart/2018/2/layout/IconCircleList"/>
    <dgm:cxn modelId="{2C2CAECF-1A33-4FA6-8576-9231458E8BE3}" type="presOf" srcId="{85BC86ED-7951-4D22-A33E-DCE8E9B740B3}" destId="{3D559A9F-BAF4-45F3-98DE-72D488761D34}" srcOrd="0" destOrd="0" presId="urn:microsoft.com/office/officeart/2018/2/layout/IconCircleList"/>
    <dgm:cxn modelId="{3E7415E3-E4E0-4497-AF22-0E22A10CCE36}" type="presOf" srcId="{148285B5-39D2-454E-BFCB-65BE67E7695E}" destId="{6A91290E-5E3E-434F-A88B-D7098D11CDC0}" srcOrd="0" destOrd="0" presId="urn:microsoft.com/office/officeart/2018/2/layout/IconCircleList"/>
    <dgm:cxn modelId="{FAFA0EFD-111C-49C5-8EAC-D6633B3557DA}" type="presOf" srcId="{371F6EB5-AC20-4793-8486-36F1A8F13EB4}" destId="{DB14803C-5C30-40D1-861A-B671D9FE2542}" srcOrd="0" destOrd="0" presId="urn:microsoft.com/office/officeart/2018/2/layout/IconCircleList"/>
    <dgm:cxn modelId="{EB43A7FE-ED70-48B0-A383-E4802D9D0AC6}" srcId="{085A9B60-80AF-414B-9C3A-179854E442AD}" destId="{85BC86ED-7951-4D22-A33E-DCE8E9B740B3}" srcOrd="2" destOrd="0" parTransId="{64AE60AE-472C-4769-95B0-60FEBF102280}" sibTransId="{371F6EB5-AC20-4793-8486-36F1A8F13EB4}"/>
    <dgm:cxn modelId="{3C1C5FDB-1578-4628-BB3B-7399AFA6E158}" type="presParOf" srcId="{96A07118-59E5-4132-A878-896EB0823206}" destId="{2FC00E06-C28B-463E-8DC9-2947D63332B1}" srcOrd="0" destOrd="0" presId="urn:microsoft.com/office/officeart/2018/2/layout/IconCircleList"/>
    <dgm:cxn modelId="{5B9BC89B-9ABF-4E6C-9137-38418C03F1F8}" type="presParOf" srcId="{2FC00E06-C28B-463E-8DC9-2947D63332B1}" destId="{2D6A1459-3DBE-4C5E-8833-B06A63A79EBA}" srcOrd="0" destOrd="0" presId="urn:microsoft.com/office/officeart/2018/2/layout/IconCircleList"/>
    <dgm:cxn modelId="{DC42DB99-6C9B-4862-9A38-D677C0F639A8}" type="presParOf" srcId="{2D6A1459-3DBE-4C5E-8833-B06A63A79EBA}" destId="{877CC694-39F0-42EA-8539-E9BA0169DB95}" srcOrd="0" destOrd="0" presId="urn:microsoft.com/office/officeart/2018/2/layout/IconCircleList"/>
    <dgm:cxn modelId="{5D91F4F6-7A2E-43FF-9D8C-27CC93E84212}" type="presParOf" srcId="{2D6A1459-3DBE-4C5E-8833-B06A63A79EBA}" destId="{F163C6ED-41EC-4B97-B338-821361E9FA68}" srcOrd="1" destOrd="0" presId="urn:microsoft.com/office/officeart/2018/2/layout/IconCircleList"/>
    <dgm:cxn modelId="{43927985-A4B8-4A23-AD03-EE28678DA485}" type="presParOf" srcId="{2D6A1459-3DBE-4C5E-8833-B06A63A79EBA}" destId="{B0C72557-58E1-4FAC-BB28-E67C5608A050}" srcOrd="2" destOrd="0" presId="urn:microsoft.com/office/officeart/2018/2/layout/IconCircleList"/>
    <dgm:cxn modelId="{D4DC45AA-37F4-4F7E-A24B-D9418CF8D900}" type="presParOf" srcId="{2D6A1459-3DBE-4C5E-8833-B06A63A79EBA}" destId="{582406B8-1F6A-473A-A6EB-059497AF639E}" srcOrd="3" destOrd="0" presId="urn:microsoft.com/office/officeart/2018/2/layout/IconCircleList"/>
    <dgm:cxn modelId="{CD3BC591-A718-4C21-A1CC-558708245272}" type="presParOf" srcId="{2FC00E06-C28B-463E-8DC9-2947D63332B1}" destId="{B7598C28-316C-4CE6-BCB2-53068996E7FB}" srcOrd="1" destOrd="0" presId="urn:microsoft.com/office/officeart/2018/2/layout/IconCircleList"/>
    <dgm:cxn modelId="{9D8D7F97-2C21-4C51-AEF2-6EBBAC3B6C63}" type="presParOf" srcId="{2FC00E06-C28B-463E-8DC9-2947D63332B1}" destId="{01AA127C-7A4D-4705-8EF7-BE0DB36AC6A6}" srcOrd="2" destOrd="0" presId="urn:microsoft.com/office/officeart/2018/2/layout/IconCircleList"/>
    <dgm:cxn modelId="{D6446185-AB7C-4958-BBFE-22CB0367483C}" type="presParOf" srcId="{01AA127C-7A4D-4705-8EF7-BE0DB36AC6A6}" destId="{978DAC3C-6F4B-4E9D-A830-1F88F6079978}" srcOrd="0" destOrd="0" presId="urn:microsoft.com/office/officeart/2018/2/layout/IconCircleList"/>
    <dgm:cxn modelId="{B9F19014-E381-4661-975F-4E87D24AA77E}" type="presParOf" srcId="{01AA127C-7A4D-4705-8EF7-BE0DB36AC6A6}" destId="{94D5EFF7-C6C5-45A3-AC87-D5BA79E78702}" srcOrd="1" destOrd="0" presId="urn:microsoft.com/office/officeart/2018/2/layout/IconCircleList"/>
    <dgm:cxn modelId="{99556B9B-C614-4AD3-B3D5-30D7E83A6DC2}" type="presParOf" srcId="{01AA127C-7A4D-4705-8EF7-BE0DB36AC6A6}" destId="{7B27971E-4FD1-491A-BE21-554E4BB96813}" srcOrd="2" destOrd="0" presId="urn:microsoft.com/office/officeart/2018/2/layout/IconCircleList"/>
    <dgm:cxn modelId="{74C786D2-1246-4D44-97ED-6ADCBD523146}" type="presParOf" srcId="{01AA127C-7A4D-4705-8EF7-BE0DB36AC6A6}" destId="{ECBC02B3-24DC-4F2A-84CD-44BDDEE5CB07}" srcOrd="3" destOrd="0" presId="urn:microsoft.com/office/officeart/2018/2/layout/IconCircleList"/>
    <dgm:cxn modelId="{C63817AE-EA10-43AA-8FE0-1A80B24DA754}" type="presParOf" srcId="{2FC00E06-C28B-463E-8DC9-2947D63332B1}" destId="{6A91290E-5E3E-434F-A88B-D7098D11CDC0}" srcOrd="3" destOrd="0" presId="urn:microsoft.com/office/officeart/2018/2/layout/IconCircleList"/>
    <dgm:cxn modelId="{382F46D7-BB09-44DF-AD4A-07AD5DAE2B3B}" type="presParOf" srcId="{2FC00E06-C28B-463E-8DC9-2947D63332B1}" destId="{CC2F7725-51E8-4CA4-8B80-4DB86A828BD4}" srcOrd="4" destOrd="0" presId="urn:microsoft.com/office/officeart/2018/2/layout/IconCircleList"/>
    <dgm:cxn modelId="{641DA5D4-083F-4828-85F2-D206F8769EBA}" type="presParOf" srcId="{CC2F7725-51E8-4CA4-8B80-4DB86A828BD4}" destId="{DB919434-703A-4039-8B80-02B9798632BB}" srcOrd="0" destOrd="0" presId="urn:microsoft.com/office/officeart/2018/2/layout/IconCircleList"/>
    <dgm:cxn modelId="{69F28CF8-F2A6-48B9-8D52-AEE6053522CE}" type="presParOf" srcId="{CC2F7725-51E8-4CA4-8B80-4DB86A828BD4}" destId="{1062CD54-C7F2-40BF-A46E-36795786E644}" srcOrd="1" destOrd="0" presId="urn:microsoft.com/office/officeart/2018/2/layout/IconCircleList"/>
    <dgm:cxn modelId="{6FC5659B-AE3A-4D95-922A-7316629FB109}" type="presParOf" srcId="{CC2F7725-51E8-4CA4-8B80-4DB86A828BD4}" destId="{5B9F50B8-8ED8-4008-9B8A-F08EED21E252}" srcOrd="2" destOrd="0" presId="urn:microsoft.com/office/officeart/2018/2/layout/IconCircleList"/>
    <dgm:cxn modelId="{B76083D4-CDA4-4A72-B613-4A60881D75E1}" type="presParOf" srcId="{CC2F7725-51E8-4CA4-8B80-4DB86A828BD4}" destId="{3D559A9F-BAF4-45F3-98DE-72D488761D34}" srcOrd="3" destOrd="0" presId="urn:microsoft.com/office/officeart/2018/2/layout/IconCircleList"/>
    <dgm:cxn modelId="{F9340728-3760-41D5-8BFB-1C1ED8AD32D4}" type="presParOf" srcId="{2FC00E06-C28B-463E-8DC9-2947D63332B1}" destId="{DB14803C-5C30-40D1-861A-B671D9FE2542}" srcOrd="5" destOrd="0" presId="urn:microsoft.com/office/officeart/2018/2/layout/IconCircleList"/>
    <dgm:cxn modelId="{4B4AB489-842F-4FD6-BEF8-B8CEB42AFC41}" type="presParOf" srcId="{2FC00E06-C28B-463E-8DC9-2947D63332B1}" destId="{6F0191B4-6764-44DE-AE95-657A30C0E13D}" srcOrd="6" destOrd="0" presId="urn:microsoft.com/office/officeart/2018/2/layout/IconCircleList"/>
    <dgm:cxn modelId="{5AA61517-D6E6-4074-B9CD-122411B66BC2}" type="presParOf" srcId="{6F0191B4-6764-44DE-AE95-657A30C0E13D}" destId="{F87E1BE1-4E4C-4838-9F8B-38BE8DFA71FF}" srcOrd="0" destOrd="0" presId="urn:microsoft.com/office/officeart/2018/2/layout/IconCircleList"/>
    <dgm:cxn modelId="{22748ADB-64C4-4E3E-BBEF-8CE82328E01D}" type="presParOf" srcId="{6F0191B4-6764-44DE-AE95-657A30C0E13D}" destId="{59E41BB6-C421-4C74-B403-D90BEDB18612}" srcOrd="1" destOrd="0" presId="urn:microsoft.com/office/officeart/2018/2/layout/IconCircleList"/>
    <dgm:cxn modelId="{9FE97000-A611-4A5E-889D-DE2018373E74}" type="presParOf" srcId="{6F0191B4-6764-44DE-AE95-657A30C0E13D}" destId="{DFBAC294-FF15-44F3-B0D3-0FBC9D33E144}" srcOrd="2" destOrd="0" presId="urn:microsoft.com/office/officeart/2018/2/layout/IconCircleList"/>
    <dgm:cxn modelId="{C32B79D0-1B12-435A-AC0D-CA0B7E67E73B}" type="presParOf" srcId="{6F0191B4-6764-44DE-AE95-657A30C0E13D}" destId="{575CD5C1-E6B5-4AB1-A441-80EDFA2DA7F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2C0AD-AF17-420C-8023-0DE5BAB1A04B}">
      <dsp:nvSpPr>
        <dsp:cNvPr id="0" name=""/>
        <dsp:cNvSpPr/>
      </dsp:nvSpPr>
      <dsp:spPr>
        <a:xfrm>
          <a:off x="650781" y="56692"/>
          <a:ext cx="781314" cy="781314"/>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665375-3680-4006-90FB-F13C7B64E0C9}">
      <dsp:nvSpPr>
        <dsp:cNvPr id="0" name=""/>
        <dsp:cNvSpPr/>
      </dsp:nvSpPr>
      <dsp:spPr>
        <a:xfrm>
          <a:off x="814857" y="220768"/>
          <a:ext cx="453162" cy="4531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6D51E0-7B45-4378-A92D-B533D91E05AC}">
      <dsp:nvSpPr>
        <dsp:cNvPr id="0" name=""/>
        <dsp:cNvSpPr/>
      </dsp:nvSpPr>
      <dsp:spPr>
        <a:xfrm>
          <a:off x="1599521" y="56692"/>
          <a:ext cx="1841670" cy="781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Poetic and literary devices are the same, but a few are used only in poetry. Here is the analysis of some of the poetic devices used in this poem.</a:t>
          </a:r>
        </a:p>
      </dsp:txBody>
      <dsp:txXfrm>
        <a:off x="1599521" y="56692"/>
        <a:ext cx="1841670" cy="781314"/>
      </dsp:txXfrm>
    </dsp:sp>
    <dsp:sp modelId="{0A898D50-BA72-4189-AA3A-EDEF44F62EFA}">
      <dsp:nvSpPr>
        <dsp:cNvPr id="0" name=""/>
        <dsp:cNvSpPr/>
      </dsp:nvSpPr>
      <dsp:spPr>
        <a:xfrm>
          <a:off x="3762089" y="56692"/>
          <a:ext cx="781314" cy="781314"/>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D39366-5D54-4795-8E7C-884ED78A04CA}">
      <dsp:nvSpPr>
        <dsp:cNvPr id="0" name=""/>
        <dsp:cNvSpPr/>
      </dsp:nvSpPr>
      <dsp:spPr>
        <a:xfrm>
          <a:off x="3926165" y="220768"/>
          <a:ext cx="453162" cy="4531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8FE0A8-613D-46B7-A6CC-BBD8007759B8}">
      <dsp:nvSpPr>
        <dsp:cNvPr id="0" name=""/>
        <dsp:cNvSpPr/>
      </dsp:nvSpPr>
      <dsp:spPr>
        <a:xfrm>
          <a:off x="4710828" y="56692"/>
          <a:ext cx="1841670" cy="781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kern="1200"/>
            <a:t>Sonnet</a:t>
          </a:r>
          <a:r>
            <a:rPr lang="en-US" sz="1100" kern="1200"/>
            <a:t>: A sonnet is a fourteen-line poem with a single idea float throughout the poem.</a:t>
          </a:r>
        </a:p>
      </dsp:txBody>
      <dsp:txXfrm>
        <a:off x="4710828" y="56692"/>
        <a:ext cx="1841670" cy="781314"/>
      </dsp:txXfrm>
    </dsp:sp>
    <dsp:sp modelId="{8931B9A2-33A1-4E1F-ACC0-E2C063F373DF}">
      <dsp:nvSpPr>
        <dsp:cNvPr id="0" name=""/>
        <dsp:cNvSpPr/>
      </dsp:nvSpPr>
      <dsp:spPr>
        <a:xfrm>
          <a:off x="650781" y="1470956"/>
          <a:ext cx="781314" cy="781314"/>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D0F3E5-11E1-43A7-AA59-B4D54066112D}">
      <dsp:nvSpPr>
        <dsp:cNvPr id="0" name=""/>
        <dsp:cNvSpPr/>
      </dsp:nvSpPr>
      <dsp:spPr>
        <a:xfrm>
          <a:off x="814857" y="1635032"/>
          <a:ext cx="453162" cy="4531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9AFDC1-D63B-468D-AE11-F4EB99C252B0}">
      <dsp:nvSpPr>
        <dsp:cNvPr id="0" name=""/>
        <dsp:cNvSpPr/>
      </dsp:nvSpPr>
      <dsp:spPr>
        <a:xfrm>
          <a:off x="1599521" y="1470956"/>
          <a:ext cx="1841670" cy="781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kern="1200"/>
            <a:t>Quatrain</a:t>
          </a:r>
          <a:r>
            <a:rPr lang="en-US" sz="1100" kern="1200"/>
            <a:t>: A quatrain is a four-lined stanza borrowed from Persian poetry. There are three quatrains in this poem.</a:t>
          </a:r>
        </a:p>
      </dsp:txBody>
      <dsp:txXfrm>
        <a:off x="1599521" y="1470956"/>
        <a:ext cx="1841670" cy="781314"/>
      </dsp:txXfrm>
    </dsp:sp>
    <dsp:sp modelId="{98E067CC-8532-4B3D-AF9B-8C27920B019F}">
      <dsp:nvSpPr>
        <dsp:cNvPr id="0" name=""/>
        <dsp:cNvSpPr/>
      </dsp:nvSpPr>
      <dsp:spPr>
        <a:xfrm>
          <a:off x="3762089" y="1470956"/>
          <a:ext cx="781314" cy="781314"/>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15D653-386B-4A84-9D9D-4B91C5251487}">
      <dsp:nvSpPr>
        <dsp:cNvPr id="0" name=""/>
        <dsp:cNvSpPr/>
      </dsp:nvSpPr>
      <dsp:spPr>
        <a:xfrm>
          <a:off x="3926165" y="1635032"/>
          <a:ext cx="453162" cy="4531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765A63-67AE-4E45-BEB3-4E92A077288E}">
      <dsp:nvSpPr>
        <dsp:cNvPr id="0" name=""/>
        <dsp:cNvSpPr/>
      </dsp:nvSpPr>
      <dsp:spPr>
        <a:xfrm>
          <a:off x="4710828" y="1470956"/>
          <a:ext cx="1841670" cy="781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kern="1200"/>
            <a:t>Couplet</a:t>
          </a:r>
          <a:r>
            <a:rPr lang="en-US" sz="1100" kern="1200"/>
            <a:t>: There are two constructive lines in a couplet, usually in the same meter and are joined by rhyme. This sonnet ends with a couplet, which generally reveals the central idea of the poem.</a:t>
          </a:r>
        </a:p>
      </dsp:txBody>
      <dsp:txXfrm>
        <a:off x="4710828" y="1470956"/>
        <a:ext cx="1841670" cy="781314"/>
      </dsp:txXfrm>
    </dsp:sp>
    <dsp:sp modelId="{5F78779D-D3BB-4553-AE63-4A7E83E05D1D}">
      <dsp:nvSpPr>
        <dsp:cNvPr id="0" name=""/>
        <dsp:cNvSpPr/>
      </dsp:nvSpPr>
      <dsp:spPr>
        <a:xfrm>
          <a:off x="650781" y="2885219"/>
          <a:ext cx="781314" cy="781314"/>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0C7E44-4674-4742-A1ED-12771B1BB905}">
      <dsp:nvSpPr>
        <dsp:cNvPr id="0" name=""/>
        <dsp:cNvSpPr/>
      </dsp:nvSpPr>
      <dsp:spPr>
        <a:xfrm>
          <a:off x="814857" y="3049295"/>
          <a:ext cx="453162" cy="45316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7C9A65-B76D-45F3-A91E-96B316DD412B}">
      <dsp:nvSpPr>
        <dsp:cNvPr id="0" name=""/>
        <dsp:cNvSpPr/>
      </dsp:nvSpPr>
      <dsp:spPr>
        <a:xfrm>
          <a:off x="1599521" y="2885219"/>
          <a:ext cx="1841670" cy="781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kern="1200"/>
            <a:t>Rhyme Scheme</a:t>
          </a:r>
          <a:r>
            <a:rPr lang="en-US" sz="1100" kern="1200"/>
            <a:t>: The poem follows the ABAB CDCD EFEF GG rhyme scheme.</a:t>
          </a:r>
        </a:p>
      </dsp:txBody>
      <dsp:txXfrm>
        <a:off x="1599521" y="2885219"/>
        <a:ext cx="1841670" cy="781314"/>
      </dsp:txXfrm>
    </dsp:sp>
    <dsp:sp modelId="{49C09BF9-EDA5-41E2-A301-B6C9421B698E}">
      <dsp:nvSpPr>
        <dsp:cNvPr id="0" name=""/>
        <dsp:cNvSpPr/>
      </dsp:nvSpPr>
      <dsp:spPr>
        <a:xfrm>
          <a:off x="3762089" y="2885219"/>
          <a:ext cx="781314" cy="781314"/>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776CC8-F04B-4BA4-AA50-32F0C0D4BCD7}">
      <dsp:nvSpPr>
        <dsp:cNvPr id="0" name=""/>
        <dsp:cNvSpPr/>
      </dsp:nvSpPr>
      <dsp:spPr>
        <a:xfrm>
          <a:off x="3926165" y="3049295"/>
          <a:ext cx="453162" cy="45316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DE2A2F-89D2-4DA8-96DF-393BA9CD078C}">
      <dsp:nvSpPr>
        <dsp:cNvPr id="0" name=""/>
        <dsp:cNvSpPr/>
      </dsp:nvSpPr>
      <dsp:spPr>
        <a:xfrm>
          <a:off x="4710828" y="2885219"/>
          <a:ext cx="1841670" cy="781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kern="1200"/>
            <a:t>End Rhyme</a:t>
          </a:r>
          <a:r>
            <a:rPr lang="en-US" sz="1100" kern="1200"/>
            <a:t>: End rhyme is used to make the stanza melodious. For example, “art/apart”, “night/Eremite” and “task/mask.”  </a:t>
          </a:r>
        </a:p>
      </dsp:txBody>
      <dsp:txXfrm>
        <a:off x="4710828" y="2885219"/>
        <a:ext cx="1841670" cy="781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CC694-39F0-42EA-8539-E9BA0169DB95}">
      <dsp:nvSpPr>
        <dsp:cNvPr id="0" name=""/>
        <dsp:cNvSpPr/>
      </dsp:nvSpPr>
      <dsp:spPr>
        <a:xfrm>
          <a:off x="150787" y="465964"/>
          <a:ext cx="913700" cy="9137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63C6ED-41EC-4B97-B338-821361E9FA68}">
      <dsp:nvSpPr>
        <dsp:cNvPr id="0" name=""/>
        <dsp:cNvSpPr/>
      </dsp:nvSpPr>
      <dsp:spPr>
        <a:xfrm>
          <a:off x="342664" y="657841"/>
          <a:ext cx="529946" cy="5299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2406B8-1F6A-473A-A6EB-059497AF639E}">
      <dsp:nvSpPr>
        <dsp:cNvPr id="0" name=""/>
        <dsp:cNvSpPr/>
      </dsp:nvSpPr>
      <dsp:spPr>
        <a:xfrm>
          <a:off x="1260281" y="465964"/>
          <a:ext cx="2153723" cy="91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kern="1200">
              <a:hlinkClick xmlns:r="http://schemas.openxmlformats.org/officeDocument/2006/relationships" r:id="rId3"/>
            </a:rPr>
            <a:t>Literary devices</a:t>
          </a:r>
          <a:r>
            <a:rPr lang="en-US" sz="1100" b="1" kern="1200"/>
            <a:t> are tools that the writers use to shape their ideas and emotions. Their usage makes the text captivating and opens it up to multiple interpretations. Keats has also used some literary devices in this poem to explain his ideas of pure love. The analysis of some of the literary devices used in this poem has been stated below.</a:t>
          </a:r>
        </a:p>
      </dsp:txBody>
      <dsp:txXfrm>
        <a:off x="1260281" y="465964"/>
        <a:ext cx="2153723" cy="913700"/>
      </dsp:txXfrm>
    </dsp:sp>
    <dsp:sp modelId="{978DAC3C-6F4B-4E9D-A830-1F88F6079978}">
      <dsp:nvSpPr>
        <dsp:cNvPr id="0" name=""/>
        <dsp:cNvSpPr/>
      </dsp:nvSpPr>
      <dsp:spPr>
        <a:xfrm>
          <a:off x="3789275" y="465964"/>
          <a:ext cx="913700" cy="9137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D5EFF7-C6C5-45A3-AC87-D5BA79E78702}">
      <dsp:nvSpPr>
        <dsp:cNvPr id="0" name=""/>
        <dsp:cNvSpPr/>
      </dsp:nvSpPr>
      <dsp:spPr>
        <a:xfrm>
          <a:off x="3981152" y="657841"/>
          <a:ext cx="529946" cy="52994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BC02B3-24DC-4F2A-84CD-44BDDEE5CB07}">
      <dsp:nvSpPr>
        <dsp:cNvPr id="0" name=""/>
        <dsp:cNvSpPr/>
      </dsp:nvSpPr>
      <dsp:spPr>
        <a:xfrm>
          <a:off x="4898769" y="465964"/>
          <a:ext cx="2153723" cy="91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kern="1200"/>
            <a:t>Assonance (</a:t>
          </a:r>
          <a:r>
            <a:rPr lang="en-US" sz="1100" kern="1200"/>
            <a:t> </a:t>
          </a:r>
          <a:r>
            <a:rPr lang="en-US" sz="1100" b="1" kern="1200">
              <a:hlinkClick xmlns:r="http://schemas.openxmlformats.org/officeDocument/2006/relationships" r:id="rId6"/>
            </a:rPr>
            <a:t>स्वरसाम्यता</a:t>
          </a:r>
          <a:r>
            <a:rPr lang="en-US" sz="1100" b="1" kern="1200"/>
            <a:t>)</a:t>
          </a:r>
          <a:r>
            <a:rPr lang="en-US" sz="1100" kern="1200"/>
            <a:t>: Assonance is the </a:t>
          </a:r>
          <a:r>
            <a:rPr lang="en-US" sz="1100" kern="1200">
              <a:hlinkClick xmlns:r="http://schemas.openxmlformats.org/officeDocument/2006/relationships" r:id="rId7"/>
            </a:rPr>
            <a:t>repetition</a:t>
          </a:r>
          <a:r>
            <a:rPr lang="en-US" sz="1100" kern="1200"/>
            <a:t> of vowel sounds in the same line such as the sound of /a/ in “Like nature’s patient, sleepless Eremite” and the sound of /e/ in “No—yet still steadfast, still unchangeable.”</a:t>
          </a:r>
        </a:p>
      </dsp:txBody>
      <dsp:txXfrm>
        <a:off x="4898769" y="465964"/>
        <a:ext cx="2153723" cy="913700"/>
      </dsp:txXfrm>
    </dsp:sp>
    <dsp:sp modelId="{DB919434-703A-4039-8B80-02B9798632BB}">
      <dsp:nvSpPr>
        <dsp:cNvPr id="0" name=""/>
        <dsp:cNvSpPr/>
      </dsp:nvSpPr>
      <dsp:spPr>
        <a:xfrm>
          <a:off x="150787" y="1944828"/>
          <a:ext cx="913700" cy="9137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62CD54-C7F2-40BF-A46E-36795786E644}">
      <dsp:nvSpPr>
        <dsp:cNvPr id="0" name=""/>
        <dsp:cNvSpPr/>
      </dsp:nvSpPr>
      <dsp:spPr>
        <a:xfrm>
          <a:off x="342664" y="2136706"/>
          <a:ext cx="529946" cy="529946"/>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559A9F-BAF4-45F3-98DE-72D488761D34}">
      <dsp:nvSpPr>
        <dsp:cNvPr id="0" name=""/>
        <dsp:cNvSpPr/>
      </dsp:nvSpPr>
      <dsp:spPr>
        <a:xfrm>
          <a:off x="1260281" y="1944828"/>
          <a:ext cx="2153723" cy="91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kern="1200">
              <a:hlinkClick xmlns:r="http://schemas.openxmlformats.org/officeDocument/2006/relationships" r:id="rId10"/>
            </a:rPr>
            <a:t>Symbolism</a:t>
          </a:r>
          <a:r>
            <a:rPr lang="en-US" sz="1100" b="1" kern="1200"/>
            <a:t>:</a:t>
          </a:r>
          <a:r>
            <a:rPr lang="en-US" sz="1100" kern="1200"/>
            <a:t> Symbolism is the use of symbols to signify ideas and qualities by giving them symbolic meanings different from their literal meanings. In the sonnet ‘Star’ symbolizes desire.</a:t>
          </a:r>
        </a:p>
      </dsp:txBody>
      <dsp:txXfrm>
        <a:off x="1260281" y="1944828"/>
        <a:ext cx="2153723" cy="913700"/>
      </dsp:txXfrm>
    </dsp:sp>
    <dsp:sp modelId="{F87E1BE1-4E4C-4838-9F8B-38BE8DFA71FF}">
      <dsp:nvSpPr>
        <dsp:cNvPr id="0" name=""/>
        <dsp:cNvSpPr/>
      </dsp:nvSpPr>
      <dsp:spPr>
        <a:xfrm>
          <a:off x="3789275" y="1944828"/>
          <a:ext cx="913700" cy="9137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E41BB6-C421-4C74-B403-D90BEDB18612}">
      <dsp:nvSpPr>
        <dsp:cNvPr id="0" name=""/>
        <dsp:cNvSpPr/>
      </dsp:nvSpPr>
      <dsp:spPr>
        <a:xfrm>
          <a:off x="3981152" y="2136706"/>
          <a:ext cx="529946" cy="52994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5CD5C1-E6B5-4AB1-A441-80EDFA2DA7F1}">
      <dsp:nvSpPr>
        <dsp:cNvPr id="0" name=""/>
        <dsp:cNvSpPr/>
      </dsp:nvSpPr>
      <dsp:spPr>
        <a:xfrm>
          <a:off x="4898769" y="1944828"/>
          <a:ext cx="2153723" cy="91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kern="1200">
              <a:hlinkClick xmlns:r="http://schemas.openxmlformats.org/officeDocument/2006/relationships" r:id="rId13"/>
            </a:rPr>
            <a:t>Consonance</a:t>
          </a:r>
          <a:r>
            <a:rPr lang="en-US" sz="1100" b="1" kern="1200"/>
            <a:t>: </a:t>
          </a:r>
          <a:r>
            <a:rPr lang="en-US" sz="1100" kern="1200"/>
            <a:t>Consonance is the repetition of consonant sounds in the same line such as the sound of /l/ in “To feel for ever its soft fall and swell” and the sound of /n/ in “Of snow upon the mountains and the moors.”</a:t>
          </a:r>
        </a:p>
      </dsp:txBody>
      <dsp:txXfrm>
        <a:off x="4898769" y="1944828"/>
        <a:ext cx="2153723" cy="9137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96C70B-9434-4217-B341-78E4397197C9}" type="datetimeFigureOut">
              <a:rPr lang="en-US" smtClean="0"/>
              <a:t>8/4/2023</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E78C13E9-3FA4-47FA-B875-3E8B60B2E404}"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8866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96C70B-9434-4217-B341-78E4397197C9}"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C13E9-3FA4-47FA-B875-3E8B60B2E404}" type="slidenum">
              <a:rPr lang="en-US" smtClean="0"/>
              <a:t>‹#›</a:t>
            </a:fld>
            <a:endParaRPr lang="en-US"/>
          </a:p>
        </p:txBody>
      </p:sp>
    </p:spTree>
    <p:extLst>
      <p:ext uri="{BB962C8B-B14F-4D97-AF65-F5344CB8AC3E}">
        <p14:creationId xmlns:p14="http://schemas.microsoft.com/office/powerpoint/2010/main" val="2547749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96C70B-9434-4217-B341-78E4397197C9}"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C13E9-3FA4-47FA-B875-3E8B60B2E404}"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6451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96C70B-9434-4217-B341-78E4397197C9}"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C13E9-3FA4-47FA-B875-3E8B60B2E404}"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2697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96C70B-9434-4217-B341-78E4397197C9}"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8C13E9-3FA4-47FA-B875-3E8B60B2E404}"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3619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96C70B-9434-4217-B341-78E4397197C9}"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C13E9-3FA4-47FA-B875-3E8B60B2E404}"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841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96C70B-9434-4217-B341-78E4397197C9}" type="datetimeFigureOut">
              <a:rPr lang="en-US" smtClean="0"/>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8C13E9-3FA4-47FA-B875-3E8B60B2E404}" type="slidenum">
              <a:rPr lang="en-US" smtClean="0"/>
              <a:t>‹#›</a:t>
            </a:fld>
            <a:endParaRPr lang="en-US"/>
          </a:p>
        </p:txBody>
      </p:sp>
    </p:spTree>
    <p:extLst>
      <p:ext uri="{BB962C8B-B14F-4D97-AF65-F5344CB8AC3E}">
        <p14:creationId xmlns:p14="http://schemas.microsoft.com/office/powerpoint/2010/main" val="2332971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96C70B-9434-4217-B341-78E4397197C9}" type="datetimeFigureOut">
              <a:rPr lang="en-US" smtClean="0"/>
              <a:t>8/4/2023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8C13E9-3FA4-47FA-B875-3E8B60B2E404}" type="slidenum">
              <a:rPr lang="en-US" smtClean="0"/>
              <a:t>‹#›</a:t>
            </a:fld>
            <a:endParaRPr lang="en-US"/>
          </a:p>
        </p:txBody>
      </p:sp>
    </p:spTree>
    <p:extLst>
      <p:ext uri="{BB962C8B-B14F-4D97-AF65-F5344CB8AC3E}">
        <p14:creationId xmlns:p14="http://schemas.microsoft.com/office/powerpoint/2010/main" val="1186837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6C70B-9434-4217-B341-78E4397197C9}" type="datetimeFigureOut">
              <a:rPr lang="en-US" smtClean="0"/>
              <a:t>8/4/2023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8C13E9-3FA4-47FA-B875-3E8B60B2E404}" type="slidenum">
              <a:rPr lang="en-US" smtClean="0"/>
              <a:t>‹#›</a:t>
            </a:fld>
            <a:endParaRPr lang="en-US"/>
          </a:p>
        </p:txBody>
      </p:sp>
    </p:spTree>
    <p:extLst>
      <p:ext uri="{BB962C8B-B14F-4D97-AF65-F5344CB8AC3E}">
        <p14:creationId xmlns:p14="http://schemas.microsoft.com/office/powerpoint/2010/main" val="3510924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396C70B-9434-4217-B341-78E4397197C9}"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8C13E9-3FA4-47FA-B875-3E8B60B2E404}"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2419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1396C70B-9434-4217-B341-78E4397197C9}" type="datetimeFigureOut">
              <a:rPr lang="en-US" smtClean="0"/>
              <a:t>8/4/2023</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E78C13E9-3FA4-47FA-B875-3E8B60B2E404}"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60227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396C70B-9434-4217-B341-78E4397197C9}" type="datetimeFigureOut">
              <a:rPr lang="en-US" smtClean="0"/>
              <a:t>8/4/2023</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E78C13E9-3FA4-47FA-B875-3E8B60B2E404}" type="slidenum">
              <a:rPr lang="en-US" smtClean="0"/>
              <a:t>‹#›</a:t>
            </a:fld>
            <a:endParaRPr lang="en-US"/>
          </a:p>
        </p:txBody>
      </p:sp>
    </p:spTree>
    <p:extLst>
      <p:ext uri="{BB962C8B-B14F-4D97-AF65-F5344CB8AC3E}">
        <p14:creationId xmlns:p14="http://schemas.microsoft.com/office/powerpoint/2010/main" val="2428444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iterarydevices.net/comparison/"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8" Type="http://schemas.openxmlformats.org/officeDocument/2006/relationships/hyperlink" Target="https://literarydevices.net/imagery/" TargetMode="External"/><Relationship Id="rId3" Type="http://schemas.openxmlformats.org/officeDocument/2006/relationships/hyperlink" Target="https://www.shabdkosh.com/dictionary/marathi-english/%E0%A4%89%E0%A4%AA%E0%A4%AE%E0%A4%BE/%E0%A4%89%E0%A4%AA%E0%A4%AE%E0%A4%BE-meaning-in-english" TargetMode="External"/><Relationship Id="rId7" Type="http://schemas.openxmlformats.org/officeDocument/2006/relationships/hyperlink" Target="https://www.shabdkosh.com/dictionary/marathi-english/%E0%A4%AE%E0%A4%BE%E0%A4%A8%E0%A4%B5%E0%A5%80%E0%A4%95%E0%A4%B0%E0%A4%A3/%E0%A4%AE%E0%A4%BE%E0%A4%A8%E0%A4%B5%E0%A5%80%E0%A4%95%E0%A4%B0%E0%A4%A3-meaning-in-english" TargetMode="External"/><Relationship Id="rId12" Type="http://schemas.openxmlformats.org/officeDocument/2006/relationships/hyperlink" Target="https://literarydevices.net/line-break/" TargetMode="External"/><Relationship Id="rId2" Type="http://schemas.openxmlformats.org/officeDocument/2006/relationships/hyperlink" Target="https://literarydevices.net/simile/" TargetMode="External"/><Relationship Id="rId1" Type="http://schemas.openxmlformats.org/officeDocument/2006/relationships/slideLayout" Target="../slideLayouts/slideLayout2.xml"/><Relationship Id="rId6" Type="http://schemas.openxmlformats.org/officeDocument/2006/relationships/hyperlink" Target="https://literarydevices.net/personification/" TargetMode="External"/><Relationship Id="rId11" Type="http://schemas.openxmlformats.org/officeDocument/2006/relationships/hyperlink" Target="https://literarydevices.net/clause/" TargetMode="External"/><Relationship Id="rId5" Type="http://schemas.openxmlformats.org/officeDocument/2006/relationships/hyperlink" Target="https://literarydevices.net/object/" TargetMode="External"/><Relationship Id="rId10" Type="http://schemas.openxmlformats.org/officeDocument/2006/relationships/hyperlink" Target="https://literarydevices.net/enjambment/" TargetMode="External"/><Relationship Id="rId4" Type="http://schemas.openxmlformats.org/officeDocument/2006/relationships/hyperlink" Target="https://literarydevices.net/figure-of-speech/" TargetMode="External"/><Relationship Id="rId9" Type="http://schemas.openxmlformats.org/officeDocument/2006/relationships/hyperlink" Target="https://www.shabdkosh.com/dictionary/marathi-english/%E0%A4%95%E0%A4%B2%E0%A5%8D%E0%A4%AA%E0%A4%A8%E0%A4%BE/%E0%A4%95%E0%A4%B2%E0%A5%8D%E0%A4%AA%E0%A4%A8%E0%A4%BE-meaning-in-english"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6621CF-F493-40D5-98AE-24A9D3AD4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3" y="0"/>
            <a:ext cx="9146155" cy="4950268"/>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809172" y="643467"/>
            <a:ext cx="4481967" cy="4127545"/>
          </a:xfrm>
        </p:spPr>
        <p:txBody>
          <a:bodyPr anchor="ctr">
            <a:normAutofit/>
          </a:bodyPr>
          <a:lstStyle/>
          <a:p>
            <a:r>
              <a:rPr lang="en-US" sz="3600"/>
              <a:t>Compulsory English</a:t>
            </a:r>
            <a:br>
              <a:rPr lang="en-US" sz="3600"/>
            </a:br>
            <a:r>
              <a:rPr lang="en-US" sz="3600"/>
              <a:t>(BA-FY)- </a:t>
            </a:r>
            <a:br>
              <a:rPr lang="en-US" sz="3600"/>
            </a:br>
            <a:r>
              <a:rPr lang="en-US" sz="3600" b="1"/>
              <a:t>Bright Star, Would I were Steadfast as Thou Art: John Keats</a:t>
            </a:r>
            <a:endParaRPr lang="en-US" sz="3600"/>
          </a:p>
        </p:txBody>
      </p:sp>
      <p:sp>
        <p:nvSpPr>
          <p:cNvPr id="11" name="Rectangle 10">
            <a:extLst>
              <a:ext uri="{FF2B5EF4-FFF2-40B4-BE49-F238E27FC236}">
                <a16:creationId xmlns:a16="http://schemas.microsoft.com/office/drawing/2014/main" id="{CADEE02A-D296-42EA-88F5-7803F69CE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4950269"/>
            <a:ext cx="9143772" cy="1907732"/>
          </a:xfrm>
          <a:prstGeom prst="rect">
            <a:avLst/>
          </a:prstGeom>
          <a:solidFill>
            <a:schemeClr val="accent1"/>
          </a:soli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809172" y="5118231"/>
            <a:ext cx="4481967" cy="977621"/>
          </a:xfrm>
        </p:spPr>
        <p:txBody>
          <a:bodyPr>
            <a:normAutofit/>
          </a:bodyPr>
          <a:lstStyle/>
          <a:p>
            <a:pPr>
              <a:lnSpc>
                <a:spcPct val="110000"/>
              </a:lnSpc>
            </a:pPr>
            <a:r>
              <a:rPr lang="en-US" sz="1100">
                <a:solidFill>
                  <a:srgbClr val="FFFFFF"/>
                </a:solidFill>
              </a:rPr>
              <a:t>Dr. Nirmala S. Padmavat</a:t>
            </a:r>
          </a:p>
          <a:p>
            <a:pPr>
              <a:lnSpc>
                <a:spcPct val="110000"/>
              </a:lnSpc>
            </a:pPr>
            <a:r>
              <a:rPr lang="en-US" sz="1100">
                <a:solidFill>
                  <a:srgbClr val="FFFFFF"/>
                </a:solidFill>
              </a:rPr>
              <a:t>Director, IQAC</a:t>
            </a:r>
          </a:p>
          <a:p>
            <a:pPr>
              <a:lnSpc>
                <a:spcPct val="110000"/>
              </a:lnSpc>
            </a:pPr>
            <a:r>
              <a:rPr lang="en-US" sz="1100">
                <a:solidFill>
                  <a:srgbClr val="FFFFFF"/>
                </a:solidFill>
              </a:rPr>
              <a:t>Nutan Mahavidyalaya, Selu</a:t>
            </a:r>
          </a:p>
        </p:txBody>
      </p:sp>
      <p:pic>
        <p:nvPicPr>
          <p:cNvPr id="5" name="Picture 4">
            <a:extLst>
              <a:ext uri="{FF2B5EF4-FFF2-40B4-BE49-F238E27FC236}">
                <a16:creationId xmlns:a16="http://schemas.microsoft.com/office/drawing/2014/main" id="{16666FB1-534C-0A1C-4271-DDA245829885}"/>
              </a:ext>
            </a:extLst>
          </p:cNvPr>
          <p:cNvPicPr>
            <a:picLocks noChangeAspect="1"/>
          </p:cNvPicPr>
          <p:nvPr/>
        </p:nvPicPr>
        <p:blipFill rotWithShape="1">
          <a:blip r:embed="rId2"/>
          <a:srcRect l="25000" r="46388"/>
          <a:stretch/>
        </p:blipFill>
        <p:spPr>
          <a:xfrm>
            <a:off x="2384" y="-2"/>
            <a:ext cx="3488338" cy="6858002"/>
          </a:xfrm>
          <a:prstGeom prst="rect">
            <a:avLst/>
          </a:prstGeom>
        </p:spPr>
      </p:pic>
    </p:spTree>
    <p:extLst>
      <p:ext uri="{BB962C8B-B14F-4D97-AF65-F5344CB8AC3E}">
        <p14:creationId xmlns:p14="http://schemas.microsoft.com/office/powerpoint/2010/main" val="137662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00"/>
                                        <p:tgtEl>
                                          <p:spTgt spid="3">
                                            <p:txEl>
                                              <p:pRg st="2" end="2"/>
                                            </p:txEl>
                                          </p:spTgt>
                                        </p:tgtEl>
                                      </p:cBhvr>
                                    </p:animEffect>
                                  </p:childTnLst>
                                </p:cTn>
                              </p:par>
                              <p:par>
                                <p:cTn id="18" presetID="10" presetClass="entr" presetSubtype="0" fill="hold" grpId="0" nodeType="withEffect">
                                  <p:stCondLst>
                                    <p:cond delay="1000"/>
                                  </p:stCondLst>
                                  <p:iterate>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ck with a love heart">
            <a:extLst>
              <a:ext uri="{FF2B5EF4-FFF2-40B4-BE49-F238E27FC236}">
                <a16:creationId xmlns:a16="http://schemas.microsoft.com/office/drawing/2014/main" id="{C9B334E9-55FA-59B3-71D9-B64AECA4686F}"/>
              </a:ext>
            </a:extLst>
          </p:cNvPr>
          <p:cNvPicPr>
            <a:picLocks noChangeAspect="1"/>
          </p:cNvPicPr>
          <p:nvPr/>
        </p:nvPicPr>
        <p:blipFill rotWithShape="1">
          <a:blip r:embed="rId2">
            <a:alphaModFix amt="50000"/>
          </a:blip>
          <a:srcRect l="12776" r="12226"/>
          <a:stretch/>
        </p:blipFill>
        <p:spPr>
          <a:xfrm>
            <a:off x="228" y="10"/>
            <a:ext cx="9143772"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477" y="1193800"/>
            <a:ext cx="4563818" cy="4699000"/>
          </a:xfrm>
        </p:spPr>
        <p:txBody>
          <a:bodyPr anchor="ctr">
            <a:normAutofit/>
          </a:bodyPr>
          <a:lstStyle/>
          <a:p>
            <a:pPr>
              <a:lnSpc>
                <a:spcPct val="110000"/>
              </a:lnSpc>
            </a:pPr>
            <a:r>
              <a:rPr lang="en-US" sz="1700"/>
              <a:t>As this poem is about the beautiful star, the speaker directly addresses the star and wishes to remain steadfast like it. He adores its unchangeable quality and desires to attain that quality. However, he soon realizes that the star is isolated from the rest of the world and can only observe life and the beauty of nature but cannot experience it. Also, it will never taste the fruits of love. Therefore, he decides to remain steadfast and immutable in his love like that star but not in isolation. He wants to live forever with his love. He believes that death is better than having to live without his love. What stays in the minds of the readers is the metaphorical </a:t>
            </a:r>
            <a:r>
              <a:rPr lang="en-US" sz="1700">
                <a:hlinkClick r:id="rId3"/>
              </a:rPr>
              <a:t>comparison</a:t>
            </a:r>
            <a:r>
              <a:rPr lang="en-US" sz="1700"/>
              <a:t> he draws to show his pure love for his beloved.</a:t>
            </a:r>
          </a:p>
          <a:p>
            <a:pPr>
              <a:lnSpc>
                <a:spcPct val="110000"/>
              </a:lnSpc>
            </a:pPr>
            <a:endParaRPr lang="en-US" sz="1700"/>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419681325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ck with a love heart">
            <a:extLst>
              <a:ext uri="{FF2B5EF4-FFF2-40B4-BE49-F238E27FC236}">
                <a16:creationId xmlns:a16="http://schemas.microsoft.com/office/drawing/2014/main" id="{F985B03C-43A5-DD22-A95F-41D353F3DE9B}"/>
              </a:ext>
            </a:extLst>
          </p:cNvPr>
          <p:cNvPicPr>
            <a:picLocks noChangeAspect="1"/>
          </p:cNvPicPr>
          <p:nvPr/>
        </p:nvPicPr>
        <p:blipFill rotWithShape="1">
          <a:blip r:embed="rId2">
            <a:alphaModFix amt="50000"/>
          </a:blip>
          <a:srcRect l="12776" r="12226"/>
          <a:stretch/>
        </p:blipFill>
        <p:spPr>
          <a:xfrm>
            <a:off x="228" y="10"/>
            <a:ext cx="9143772"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477" y="1193800"/>
            <a:ext cx="4563818" cy="4699000"/>
          </a:xfrm>
        </p:spPr>
        <p:txBody>
          <a:bodyPr anchor="ctr">
            <a:normAutofit/>
          </a:bodyPr>
          <a:lstStyle/>
          <a:p>
            <a:pPr>
              <a:lnSpc>
                <a:spcPct val="110000"/>
              </a:lnSpc>
            </a:pPr>
            <a:r>
              <a:rPr lang="en-US" sz="1700"/>
              <a:t>Keats presents various themes in this poem. One of the themes is the human wish to have an eternal life. The poem gives expression to this longing; at the same time it also states that human life is essentially temporary. It cannot be eternal. The quality of eternity brings with it the aspects of loneliness, detachment and solitude. These are not the human qualities. The most valuable human quality is love. It is the essence of humanity. Keats being a Romantic poet regards love as the highest virtue. Therefore, the speaker in this poem, though attracted by the eternity of Bright Star, prefers to the rest on his lover’s side.</a:t>
            </a: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47902716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photo of tree Rings">
            <a:extLst>
              <a:ext uri="{FF2B5EF4-FFF2-40B4-BE49-F238E27FC236}">
                <a16:creationId xmlns:a16="http://schemas.microsoft.com/office/drawing/2014/main" id="{70D21C4D-C40A-AC2F-47B1-593D4C46D7C0}"/>
              </a:ext>
            </a:extLst>
          </p:cNvPr>
          <p:cNvPicPr>
            <a:picLocks noChangeAspect="1"/>
          </p:cNvPicPr>
          <p:nvPr/>
        </p:nvPicPr>
        <p:blipFill rotWithShape="1">
          <a:blip r:embed="rId2">
            <a:alphaModFix amt="50000"/>
          </a:blip>
          <a:srcRect r="11001" b="-1"/>
          <a:stretch/>
        </p:blipFill>
        <p:spPr>
          <a:xfrm>
            <a:off x="228" y="10"/>
            <a:ext cx="9143772"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477" y="1193800"/>
            <a:ext cx="4563818" cy="4699000"/>
          </a:xfrm>
        </p:spPr>
        <p:txBody>
          <a:bodyPr anchor="ctr">
            <a:normAutofit/>
          </a:bodyPr>
          <a:lstStyle/>
          <a:p>
            <a:r>
              <a:rPr lang="en-US" dirty="0"/>
              <a:t> The poet also shows admiration to nature. He admires the serenity (peacefulness) of natural beauty: the sea and the snow covered peaks. The central conflict in the speaker’s mind is that he wants eternity but that would mean stopping all the change. Change is the natural aspect of life. Opposing change would mean opposing human life. </a:t>
            </a: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32593456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88684" y="804519"/>
            <a:ext cx="7202456" cy="1049235"/>
          </a:xfrm>
        </p:spPr>
        <p:txBody>
          <a:bodyPr>
            <a:normAutofit/>
          </a:bodyPr>
          <a:lstStyle/>
          <a:p>
            <a:r>
              <a:rPr lang="en-US" b="1" dirty="0"/>
              <a:t>Poetic Devices</a:t>
            </a:r>
            <a:endParaRPr lang="en-US" dirty="0"/>
          </a:p>
        </p:txBody>
      </p:sp>
      <p:cxnSp>
        <p:nvCxnSpPr>
          <p:cNvPr id="20"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88684" y="1853754"/>
            <a:ext cx="720245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1"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22" name="Content Placeholder 2">
            <a:extLst>
              <a:ext uri="{FF2B5EF4-FFF2-40B4-BE49-F238E27FC236}">
                <a16:creationId xmlns:a16="http://schemas.microsoft.com/office/drawing/2014/main" id="{579CFEEA-9D5E-6435-07B4-2D5E4EBE071D}"/>
              </a:ext>
            </a:extLst>
          </p:cNvPr>
          <p:cNvGraphicFramePr>
            <a:graphicFrameLocks noGrp="1"/>
          </p:cNvGraphicFramePr>
          <p:nvPr>
            <p:ph idx="1"/>
            <p:extLst>
              <p:ext uri="{D42A27DB-BD31-4B8C-83A1-F6EECF244321}">
                <p14:modId xmlns:p14="http://schemas.microsoft.com/office/powerpoint/2010/main" val="1484984474"/>
              </p:ext>
            </p:extLst>
          </p:nvPr>
        </p:nvGraphicFramePr>
        <p:xfrm>
          <a:off x="1088231" y="2331497"/>
          <a:ext cx="7203281"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5719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8684" y="804519"/>
            <a:ext cx="7202456" cy="1049235"/>
          </a:xfrm>
        </p:spPr>
        <p:txBody>
          <a:bodyPr>
            <a:normAutofit/>
          </a:bodyPr>
          <a:lstStyle/>
          <a:p>
            <a:r>
              <a:rPr lang="en-US" b="1" dirty="0"/>
              <a:t>Literary Devices</a:t>
            </a:r>
            <a:endParaRPr lang="en-US" dirty="0"/>
          </a:p>
        </p:txBody>
      </p:sp>
      <p:graphicFrame>
        <p:nvGraphicFramePr>
          <p:cNvPr id="5" name="Content Placeholder 2">
            <a:extLst>
              <a:ext uri="{FF2B5EF4-FFF2-40B4-BE49-F238E27FC236}">
                <a16:creationId xmlns:a16="http://schemas.microsoft.com/office/drawing/2014/main" id="{6033867D-8C31-5AB3-FBFC-EF498FE41904}"/>
              </a:ext>
            </a:extLst>
          </p:cNvPr>
          <p:cNvGraphicFramePr>
            <a:graphicFrameLocks noGrp="1"/>
          </p:cNvGraphicFramePr>
          <p:nvPr>
            <p:ph idx="1"/>
            <p:extLst>
              <p:ext uri="{D42A27DB-BD31-4B8C-83A1-F6EECF244321}">
                <p14:modId xmlns:p14="http://schemas.microsoft.com/office/powerpoint/2010/main" val="99310755"/>
              </p:ext>
            </p:extLst>
          </p:nvPr>
        </p:nvGraphicFramePr>
        <p:xfrm>
          <a:off x="1088231" y="2340435"/>
          <a:ext cx="7203281" cy="3324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7184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8684" y="804519"/>
            <a:ext cx="7202456" cy="1049235"/>
          </a:xfrm>
        </p:spPr>
        <p:txBody>
          <a:bodyPr>
            <a:normAutofit/>
          </a:bodyPr>
          <a:lstStyle/>
          <a:p>
            <a:r>
              <a:rPr lang="en-US" b="1" dirty="0"/>
              <a:t>Literary Devices</a:t>
            </a:r>
            <a:endParaRPr lang="en-US" dirty="0"/>
          </a:p>
        </p:txBody>
      </p:sp>
      <p:sp>
        <p:nvSpPr>
          <p:cNvPr id="3" name="Content Placeholder 2"/>
          <p:cNvSpPr>
            <a:spLocks noGrp="1"/>
          </p:cNvSpPr>
          <p:nvPr>
            <p:ph idx="1"/>
          </p:nvPr>
        </p:nvSpPr>
        <p:spPr>
          <a:xfrm>
            <a:off x="1088684" y="2015732"/>
            <a:ext cx="7202456" cy="3450613"/>
          </a:xfrm>
        </p:spPr>
        <p:txBody>
          <a:bodyPr>
            <a:normAutofit/>
          </a:bodyPr>
          <a:lstStyle/>
          <a:p>
            <a:pPr>
              <a:lnSpc>
                <a:spcPct val="110000"/>
              </a:lnSpc>
            </a:pPr>
            <a:r>
              <a:rPr lang="en-US" sz="1400" b="1">
                <a:hlinkClick r:id="rId2"/>
              </a:rPr>
              <a:t>Simile</a:t>
            </a:r>
            <a:r>
              <a:rPr lang="en-US" sz="1400"/>
              <a:t> (</a:t>
            </a:r>
            <a:r>
              <a:rPr lang="en-US" sz="1400" b="1" u="sng" err="1">
                <a:hlinkClick r:id="rId3"/>
              </a:rPr>
              <a:t>उपमा</a:t>
            </a:r>
            <a:r>
              <a:rPr lang="en-US" sz="1400"/>
              <a:t>)</a:t>
            </a:r>
            <a:r>
              <a:rPr lang="en-US" sz="1400" b="1"/>
              <a:t>:</a:t>
            </a:r>
            <a:r>
              <a:rPr lang="en-US" sz="1400"/>
              <a:t> It is a </a:t>
            </a:r>
            <a:r>
              <a:rPr lang="en-US" sz="1400">
                <a:hlinkClick r:id="rId4"/>
              </a:rPr>
              <a:t>figure of speech</a:t>
            </a:r>
            <a:r>
              <a:rPr lang="en-US" sz="1400"/>
              <a:t> in which an </a:t>
            </a:r>
            <a:r>
              <a:rPr lang="en-US" sz="1400">
                <a:hlinkClick r:id="rId5"/>
              </a:rPr>
              <a:t>object</a:t>
            </a:r>
            <a:r>
              <a:rPr lang="en-US" sz="1400"/>
              <a:t> or a person is compared with something else to make the meanings clear to the readers. For example, “Bright star, would I were steadfast as thou art.” Here the poem is attempting to compare himself with the star.</a:t>
            </a:r>
          </a:p>
          <a:p>
            <a:pPr>
              <a:lnSpc>
                <a:spcPct val="110000"/>
              </a:lnSpc>
            </a:pPr>
            <a:r>
              <a:rPr lang="en-US" sz="1400" b="1">
                <a:hlinkClick r:id="rId6"/>
              </a:rPr>
              <a:t>Personification</a:t>
            </a:r>
            <a:r>
              <a:rPr lang="en-US" sz="1400"/>
              <a:t> (</a:t>
            </a:r>
            <a:r>
              <a:rPr lang="en-US" sz="1400" b="1" err="1">
                <a:hlinkClick r:id="rId7"/>
              </a:rPr>
              <a:t>मानवीकरण</a:t>
            </a:r>
            <a:r>
              <a:rPr lang="en-US" sz="1400"/>
              <a:t>)</a:t>
            </a:r>
            <a:r>
              <a:rPr lang="en-US" sz="1400" b="1"/>
              <a:t>:</a:t>
            </a:r>
            <a:r>
              <a:rPr lang="en-US" sz="1400"/>
              <a:t> Personification is to give human qualities to inanimate objects. For example, ‘And watching, with eternal lids apart’ as if the star is human that can perform certain actions.</a:t>
            </a:r>
          </a:p>
          <a:p>
            <a:pPr>
              <a:lnSpc>
                <a:spcPct val="110000"/>
              </a:lnSpc>
            </a:pPr>
            <a:r>
              <a:rPr lang="en-US" sz="1400" b="1">
                <a:hlinkClick r:id="rId8"/>
              </a:rPr>
              <a:t>Imagery</a:t>
            </a:r>
            <a:r>
              <a:rPr lang="en-US" sz="1400"/>
              <a:t> ( </a:t>
            </a:r>
            <a:r>
              <a:rPr lang="en-US" sz="1400" b="1" err="1">
                <a:hlinkClick r:id="rId9"/>
              </a:rPr>
              <a:t>कल्पना</a:t>
            </a:r>
            <a:r>
              <a:rPr lang="en-US" sz="1400"/>
              <a:t>)</a:t>
            </a:r>
            <a:r>
              <a:rPr lang="en-US" sz="1400" b="1"/>
              <a:t>:</a:t>
            </a:r>
            <a:r>
              <a:rPr lang="en-US" sz="1400"/>
              <a:t> Imagery is used to make readers perceive things involving their five senses. For example, “And watching, with eternal lids apart “; ” The moving waters at their priest like task ” and ” </a:t>
            </a:r>
            <a:r>
              <a:rPr lang="en-US" sz="1400" err="1"/>
              <a:t>Pillow’d</a:t>
            </a:r>
            <a:r>
              <a:rPr lang="en-US" sz="1400"/>
              <a:t> upon my fair love’s ripening breast”.</a:t>
            </a:r>
          </a:p>
          <a:p>
            <a:pPr>
              <a:lnSpc>
                <a:spcPct val="110000"/>
              </a:lnSpc>
            </a:pPr>
            <a:r>
              <a:rPr lang="en-US" sz="1400" b="1">
                <a:hlinkClick r:id="rId10"/>
              </a:rPr>
              <a:t>Enjambment</a:t>
            </a:r>
            <a:r>
              <a:rPr lang="en-US" sz="1400" b="1"/>
              <a:t>: </a:t>
            </a:r>
            <a:r>
              <a:rPr lang="en-US" sz="1400"/>
              <a:t>It is defined as a thought or </a:t>
            </a:r>
            <a:r>
              <a:rPr lang="en-US" sz="1400">
                <a:hlinkClick r:id="rId11"/>
              </a:rPr>
              <a:t>clause</a:t>
            </a:r>
            <a:r>
              <a:rPr lang="en-US" sz="1400"/>
              <a:t> that does not come to an end at a </a:t>
            </a:r>
            <a:r>
              <a:rPr lang="en-US" sz="1400">
                <a:hlinkClick r:id="rId12"/>
              </a:rPr>
              <a:t>line break</a:t>
            </a:r>
            <a:r>
              <a:rPr lang="en-US" sz="1400"/>
              <a:t>; instead, it moves over the next line. For example,</a:t>
            </a:r>
          </a:p>
          <a:p>
            <a:pPr>
              <a:lnSpc>
                <a:spcPct val="110000"/>
              </a:lnSpc>
            </a:pPr>
            <a:endParaRPr lang="en-US" sz="1400"/>
          </a:p>
          <a:p>
            <a:pPr>
              <a:lnSpc>
                <a:spcPct val="110000"/>
              </a:lnSpc>
            </a:pPr>
            <a:endParaRPr lang="en-US" sz="1400"/>
          </a:p>
        </p:txBody>
      </p:sp>
    </p:spTree>
    <p:extLst>
      <p:ext uri="{BB962C8B-B14F-4D97-AF65-F5344CB8AC3E}">
        <p14:creationId xmlns:p14="http://schemas.microsoft.com/office/powerpoint/2010/main" val="2521103928"/>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eart shaped chocolate truffle">
            <a:extLst>
              <a:ext uri="{FF2B5EF4-FFF2-40B4-BE49-F238E27FC236}">
                <a16:creationId xmlns:a16="http://schemas.microsoft.com/office/drawing/2014/main" id="{3CD30EF9-C505-D734-00BA-1B38F915E19D}"/>
              </a:ext>
            </a:extLst>
          </p:cNvPr>
          <p:cNvPicPr>
            <a:picLocks noChangeAspect="1"/>
          </p:cNvPicPr>
          <p:nvPr/>
        </p:nvPicPr>
        <p:blipFill rotWithShape="1">
          <a:blip r:embed="rId2">
            <a:alphaModFix amt="50000"/>
            <a:grayscl/>
          </a:blip>
          <a:srcRect l="9016" r="1985" b="-1"/>
          <a:stretch/>
        </p:blipFill>
        <p:spPr>
          <a:xfrm>
            <a:off x="228" y="10"/>
            <a:ext cx="9143772"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847703" y="1193800"/>
            <a:ext cx="2394787" cy="4699000"/>
          </a:xfrm>
        </p:spPr>
        <p:txBody>
          <a:bodyPr anchor="ctr">
            <a:normAutofit/>
          </a:bodyPr>
          <a:lstStyle/>
          <a:p>
            <a:r>
              <a:rPr lang="en-US" sz="2500"/>
              <a:t>Conclusion</a:t>
            </a:r>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477" y="1193800"/>
            <a:ext cx="4563818" cy="4699000"/>
          </a:xfrm>
        </p:spPr>
        <p:txBody>
          <a:bodyPr anchor="ctr">
            <a:normAutofit/>
          </a:bodyPr>
          <a:lstStyle/>
          <a:p>
            <a:r>
              <a:rPr lang="en-US" dirty="0"/>
              <a:t>Hence, the speaker comes to the understanding that one can experience eternity in this life through true love. The speaker’s desire is to remain in the company of his lover forever. In the sonnet, the ‘Star’ symbolizes desire.</a:t>
            </a:r>
          </a:p>
          <a:p>
            <a:endParaRPr lang="en-US" dirty="0"/>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51910402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3C853E-3842-4594-86A9-051FFAF4D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pic>
        <p:nvPicPr>
          <p:cNvPr id="12" name="Picture 11">
            <a:extLst>
              <a:ext uri="{FF2B5EF4-FFF2-40B4-BE49-F238E27FC236}">
                <a16:creationId xmlns:a16="http://schemas.microsoft.com/office/drawing/2014/main" id="{B591CDC5-6B61-4116-B3B5-0FF42B6E60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4" name="Straight Connector 13">
            <a:extLst>
              <a:ext uri="{FF2B5EF4-FFF2-40B4-BE49-F238E27FC236}">
                <a16:creationId xmlns:a16="http://schemas.microsoft.com/office/drawing/2014/main" id="{25B08984-5BEB-422F-A364-2B41E6A51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8F413B1-54E0-4B16-92AB-1CC5C7D645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 name="Picture 5">
            <a:extLst>
              <a:ext uri="{FF2B5EF4-FFF2-40B4-BE49-F238E27FC236}">
                <a16:creationId xmlns:a16="http://schemas.microsoft.com/office/drawing/2014/main" id="{917603A1-A20F-803E-AD16-5F9E2AD1A52E}"/>
              </a:ext>
            </a:extLst>
          </p:cNvPr>
          <p:cNvPicPr>
            <a:picLocks noChangeAspect="1"/>
          </p:cNvPicPr>
          <p:nvPr/>
        </p:nvPicPr>
        <p:blipFill rotWithShape="1">
          <a:blip r:embed="rId3"/>
          <a:srcRect l="9997" r="1339"/>
          <a:stretch/>
        </p:blipFill>
        <p:spPr>
          <a:xfrm>
            <a:off x="20" y="10"/>
            <a:ext cx="9143751" cy="6857990"/>
          </a:xfrm>
          <a:prstGeom prst="rect">
            <a:avLst/>
          </a:prstGeom>
        </p:spPr>
      </p:pic>
      <p:sp>
        <p:nvSpPr>
          <p:cNvPr id="18" name="Rectangle 17">
            <a:extLst>
              <a:ext uri="{FF2B5EF4-FFF2-40B4-BE49-F238E27FC236}">
                <a16:creationId xmlns:a16="http://schemas.microsoft.com/office/drawing/2014/main" id="{A49E4231-6211-405E-A068-18646067A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8" y="3768677"/>
            <a:ext cx="6221412" cy="2591842"/>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B91F535-F88A-5806-E081-E3308D4B5627}"/>
              </a:ext>
            </a:extLst>
          </p:cNvPr>
          <p:cNvSpPr>
            <a:spLocks noGrp="1"/>
          </p:cNvSpPr>
          <p:nvPr>
            <p:ph type="ctrTitle"/>
          </p:nvPr>
        </p:nvSpPr>
        <p:spPr>
          <a:xfrm>
            <a:off x="3045384" y="4100187"/>
            <a:ext cx="5126667" cy="2095740"/>
          </a:xfrm>
        </p:spPr>
        <p:txBody>
          <a:bodyPr vert="horz" lIns="91440" tIns="45720" rIns="91440" bIns="45720" rtlCol="0" anchor="t">
            <a:normAutofit/>
          </a:bodyPr>
          <a:lstStyle/>
          <a:p>
            <a:pPr defTabSz="914400"/>
            <a:r>
              <a:rPr lang="en-US" sz="3500" dirty="0">
                <a:solidFill>
                  <a:srgbClr val="FFFFFE"/>
                </a:solidFill>
              </a:rPr>
              <a:t>Thank you!</a:t>
            </a:r>
          </a:p>
        </p:txBody>
      </p:sp>
      <p:cxnSp>
        <p:nvCxnSpPr>
          <p:cNvPr id="20" name="Straight Connector 19">
            <a:extLst>
              <a:ext uri="{FF2B5EF4-FFF2-40B4-BE49-F238E27FC236}">
                <a16:creationId xmlns:a16="http://schemas.microsoft.com/office/drawing/2014/main" id="{7B8BED93-E65C-41D3-8B8A-5CE5F507BE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131" y="3930481"/>
            <a:ext cx="5124375" cy="0"/>
          </a:xfrm>
          <a:prstGeom prst="line">
            <a:avLst/>
          </a:prstGeom>
          <a:ln w="31750">
            <a:solidFill>
              <a:srgbClr val="2CCF9E"/>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7206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ouquet of red roses on a black background">
            <a:extLst>
              <a:ext uri="{FF2B5EF4-FFF2-40B4-BE49-F238E27FC236}">
                <a16:creationId xmlns:a16="http://schemas.microsoft.com/office/drawing/2014/main" id="{8B3FD097-6877-7715-439C-A77E9AA6CB2E}"/>
              </a:ext>
            </a:extLst>
          </p:cNvPr>
          <p:cNvPicPr>
            <a:picLocks noChangeAspect="1"/>
          </p:cNvPicPr>
          <p:nvPr/>
        </p:nvPicPr>
        <p:blipFill rotWithShape="1">
          <a:blip r:embed="rId2">
            <a:alphaModFix amt="50000"/>
          </a:blip>
          <a:srcRect l="11002" r="-1" b="-1"/>
          <a:stretch/>
        </p:blipFill>
        <p:spPr>
          <a:xfrm>
            <a:off x="228" y="10"/>
            <a:ext cx="9143772"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idx="1"/>
          </p:nvPr>
        </p:nvSpPr>
        <p:spPr>
          <a:xfrm>
            <a:off x="3732477" y="1193800"/>
            <a:ext cx="4563818" cy="4699000"/>
          </a:xfrm>
        </p:spPr>
        <p:txBody>
          <a:bodyPr anchor="ctr">
            <a:normAutofit/>
          </a:bodyPr>
          <a:lstStyle/>
          <a:p>
            <a:r>
              <a:rPr lang="en-US" dirty="0"/>
              <a:t>This sonnet is written by one of the most celebrated English Romantic poets, John Keats. The Romantic poets wrote in a brief time period around the beginning of the 19</a:t>
            </a:r>
            <a:r>
              <a:rPr lang="en-US" baseline="30000" dirty="0"/>
              <a:t>th</a:t>
            </a:r>
            <a:r>
              <a:rPr lang="en-US" dirty="0"/>
              <a:t> century. Among the most prominent of the Romantics were three poets in particular: John Keats, Lord Byron and P. B. Shelley. These three were friends and associates who died at a very young age but they also left a very powerful on English poetry.</a:t>
            </a:r>
            <a:endParaRPr lang="en-US"/>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75744811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ck with a love heart">
            <a:extLst>
              <a:ext uri="{FF2B5EF4-FFF2-40B4-BE49-F238E27FC236}">
                <a16:creationId xmlns:a16="http://schemas.microsoft.com/office/drawing/2014/main" id="{569808D7-7E5D-3E73-22B6-345268ACBCA5}"/>
              </a:ext>
            </a:extLst>
          </p:cNvPr>
          <p:cNvPicPr>
            <a:picLocks noChangeAspect="1"/>
          </p:cNvPicPr>
          <p:nvPr/>
        </p:nvPicPr>
        <p:blipFill rotWithShape="1">
          <a:blip r:embed="rId2">
            <a:alphaModFix amt="50000"/>
          </a:blip>
          <a:srcRect l="12776" r="12226"/>
          <a:stretch/>
        </p:blipFill>
        <p:spPr>
          <a:xfrm>
            <a:off x="228" y="10"/>
            <a:ext cx="9143772"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477" y="1193800"/>
            <a:ext cx="4563818" cy="4699000"/>
          </a:xfrm>
        </p:spPr>
        <p:txBody>
          <a:bodyPr anchor="ctr">
            <a:normAutofit/>
          </a:bodyPr>
          <a:lstStyle/>
          <a:p>
            <a:pPr>
              <a:lnSpc>
                <a:spcPct val="110000"/>
              </a:lnSpc>
            </a:pPr>
            <a:r>
              <a:rPr lang="en-US" sz="1900"/>
              <a:t> Romantic poetry is the product of emotion and expresses poet’s love towards any inspiring object in nature. It is commonly believed that the poet here is talking to Polaris, or the North Star which is famous for appearing to hold still in the sky, because of its brightness and unmoving nature. This star is used as guiding star by the travelers. In this sonnet, the poet wishes to attain the unchanging and fixed status of the bright star through his love. This sonnet was written in 1919 and was revised in 1920. It is supposed to be Keats’ last sonnet.</a:t>
            </a:r>
          </a:p>
          <a:p>
            <a:pPr>
              <a:lnSpc>
                <a:spcPct val="110000"/>
              </a:lnSpc>
            </a:pPr>
            <a:endParaRPr lang="en-US" sz="1900"/>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66778689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glowing light in space&#10;&#10;Description automatically generated">
            <a:extLst>
              <a:ext uri="{FF2B5EF4-FFF2-40B4-BE49-F238E27FC236}">
                <a16:creationId xmlns:a16="http://schemas.microsoft.com/office/drawing/2014/main" id="{CE3B535D-3E11-2CF1-85C9-59A9B561E175}"/>
              </a:ext>
            </a:extLst>
          </p:cNvPr>
          <p:cNvPicPr>
            <a:picLocks noChangeAspect="1"/>
          </p:cNvPicPr>
          <p:nvPr/>
        </p:nvPicPr>
        <p:blipFill rotWithShape="1">
          <a:blip r:embed="rId2">
            <a:alphaModFix amt="50000"/>
            <a:grayscl/>
          </a:blip>
          <a:srcRect l="4075" r="20593" b="-445"/>
          <a:stretch/>
        </p:blipFill>
        <p:spPr>
          <a:xfrm>
            <a:off x="228" y="10"/>
            <a:ext cx="9143772"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847703" y="1193800"/>
            <a:ext cx="2394787" cy="4699000"/>
          </a:xfrm>
        </p:spPr>
        <p:txBody>
          <a:bodyPr anchor="ctr">
            <a:normAutofit/>
          </a:bodyPr>
          <a:lstStyle/>
          <a:p>
            <a:r>
              <a:rPr lang="en-US" dirty="0"/>
              <a:t>Theme of the Poem</a:t>
            </a:r>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477" y="1193800"/>
            <a:ext cx="4563818" cy="4699000"/>
          </a:xfrm>
        </p:spPr>
        <p:txBody>
          <a:bodyPr anchor="ctr">
            <a:normAutofit/>
          </a:bodyPr>
          <a:lstStyle/>
          <a:p>
            <a:r>
              <a:rPr lang="en-US" dirty="0"/>
              <a:t>Love, isolation and natural beauty are the major themes of this poem. The speaker observes certain qualities of the bright star and wants to adopt them. He discusses two things in the poem – the steadfastness of the star and its isolation. Thus, he wishes to be eternal with his beloved like the star but refuses to live a lonely life. He wants to stay close with his beloved.</a:t>
            </a: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83320136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photo of an open book">
            <a:extLst>
              <a:ext uri="{FF2B5EF4-FFF2-40B4-BE49-F238E27FC236}">
                <a16:creationId xmlns:a16="http://schemas.microsoft.com/office/drawing/2014/main" id="{6EC0D7F6-6E2B-249F-768D-70B63F55B5E3}"/>
              </a:ext>
            </a:extLst>
          </p:cNvPr>
          <p:cNvPicPr>
            <a:picLocks noChangeAspect="1"/>
          </p:cNvPicPr>
          <p:nvPr/>
        </p:nvPicPr>
        <p:blipFill rotWithShape="1">
          <a:blip r:embed="rId2">
            <a:alphaModFix amt="50000"/>
            <a:grayscl/>
          </a:blip>
          <a:srcRect l="6218" r="5450" b="-1"/>
          <a:stretch/>
        </p:blipFill>
        <p:spPr>
          <a:xfrm>
            <a:off x="228" y="10"/>
            <a:ext cx="9143772"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477" y="1193800"/>
            <a:ext cx="4563818" cy="4699000"/>
          </a:xfrm>
        </p:spPr>
        <p:txBody>
          <a:bodyPr anchor="ctr">
            <a:normAutofit/>
          </a:bodyPr>
          <a:lstStyle/>
          <a:p>
            <a:pPr>
              <a:lnSpc>
                <a:spcPct val="110000"/>
              </a:lnSpc>
            </a:pPr>
            <a:r>
              <a:rPr lang="en-US" sz="1700"/>
              <a:t>It is believed that Keats wrote this poem for his beloved. The poem begins with the speaker stating that he wants to be “steadfast” like a star. He immediately goes back on this statement and gives the reader a number of reasons why he actually does not want this. The most important of these is that stars are alone. They do not have anything to occupy their minds besides the troubles of humans down below nor do they have true companions. They are alone and cold in the dark.  The first two words of this piece inform the readers that the speaker is not addressing a person, but a particularly bright star.</a:t>
            </a: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75158246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background of gold dots against black">
            <a:extLst>
              <a:ext uri="{FF2B5EF4-FFF2-40B4-BE49-F238E27FC236}">
                <a16:creationId xmlns:a16="http://schemas.microsoft.com/office/drawing/2014/main" id="{A2342004-2426-2AC2-EBC5-6D42F9AA8CEB}"/>
              </a:ext>
            </a:extLst>
          </p:cNvPr>
          <p:cNvPicPr>
            <a:picLocks noChangeAspect="1"/>
          </p:cNvPicPr>
          <p:nvPr/>
        </p:nvPicPr>
        <p:blipFill rotWithShape="1">
          <a:blip r:embed="rId2">
            <a:alphaModFix amt="50000"/>
            <a:grayscl/>
          </a:blip>
          <a:srcRect l="16203" r="8799"/>
          <a:stretch/>
        </p:blipFill>
        <p:spPr>
          <a:xfrm>
            <a:off x="228" y="10"/>
            <a:ext cx="9143772"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477" y="1193800"/>
            <a:ext cx="4563818" cy="4699000"/>
          </a:xfrm>
        </p:spPr>
        <p:txBody>
          <a:bodyPr anchor="ctr">
            <a:normAutofit/>
          </a:bodyPr>
          <a:lstStyle/>
          <a:p>
            <a:pPr>
              <a:lnSpc>
                <a:spcPct val="110000"/>
              </a:lnSpc>
            </a:pPr>
            <a:r>
              <a:rPr lang="en-US" sz="1400"/>
              <a:t>This star is special because it is “steadfast.” It doesn’t move. He is envious of its patience and its eternal station.  One can assume he is referring to the North Star, as it is the only one that does not move in the sky.  In the beginning of this love sonnet, the speaker presents the image of the star that is referred to the title. He is addressing the star that is fixed in the sky, probably the Pole Star / North Star. This star is said to be eternal, unchanging and also beyond the speaker’s reach because it is up in the sky. The speaker wishes that he could be as steadfast as the bright star. But this star is isolated from the rest of the world. Even though the speaker admires the star and wishes to be like it, he does not want to be isolated like the star. He also does not want to have other qualities of the star, such as the star is always awake and shining.</a:t>
            </a: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6110707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ilky way galaxy with stars and space dust in the universe">
            <a:extLst>
              <a:ext uri="{FF2B5EF4-FFF2-40B4-BE49-F238E27FC236}">
                <a16:creationId xmlns:a16="http://schemas.microsoft.com/office/drawing/2014/main" id="{6D73014D-16F7-8A85-770B-521E57DFB360}"/>
              </a:ext>
            </a:extLst>
          </p:cNvPr>
          <p:cNvPicPr>
            <a:picLocks noChangeAspect="1"/>
          </p:cNvPicPr>
          <p:nvPr/>
        </p:nvPicPr>
        <p:blipFill rotWithShape="1">
          <a:blip r:embed="rId2">
            <a:alphaModFix amt="50000"/>
            <a:grayscl/>
          </a:blip>
          <a:srcRect l="6235" r="4765" b="-1"/>
          <a:stretch/>
        </p:blipFill>
        <p:spPr>
          <a:xfrm>
            <a:off x="228" y="10"/>
            <a:ext cx="9143772"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477" y="1193800"/>
            <a:ext cx="4563818" cy="4699000"/>
          </a:xfrm>
        </p:spPr>
        <p:txBody>
          <a:bodyPr anchor="ctr">
            <a:normAutofit/>
          </a:bodyPr>
          <a:lstStyle/>
          <a:p>
            <a:pPr>
              <a:lnSpc>
                <a:spcPct val="110000"/>
              </a:lnSpc>
            </a:pPr>
            <a:r>
              <a:rPr lang="en-US" sz="1400"/>
              <a:t>This star is special because it is “steadfast.” It doesn’t move. He is envious of its patience and its eternal station.  One can assume he is referring to the North Star, as it is the only one that does not move in the sky.  In the beginning of this love sonnet, the speaker presents the image of the star that is referred to the title. He is addressing the star that is fixed in the sky, probably the Pole Star / North Star. This star is said to be eternal, unchanging and also beyond the speaker’s reach because it is up in the sky. The speaker wishes that he could be as steadfast as the bright star. But this star is isolated from the rest of the world. Even though the speaker admires the star and wishes to be like it, he does not want to be isolated like the star. He also does not want to have other qualities of the star, such as the star is always awake and shining.</a:t>
            </a: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54082414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standing on a snowy road">
            <a:extLst>
              <a:ext uri="{FF2B5EF4-FFF2-40B4-BE49-F238E27FC236}">
                <a16:creationId xmlns:a16="http://schemas.microsoft.com/office/drawing/2014/main" id="{D6B5D734-CB34-D4DD-BAEE-67B6DED609CE}"/>
              </a:ext>
            </a:extLst>
          </p:cNvPr>
          <p:cNvPicPr>
            <a:picLocks noChangeAspect="1"/>
          </p:cNvPicPr>
          <p:nvPr/>
        </p:nvPicPr>
        <p:blipFill rotWithShape="1">
          <a:blip r:embed="rId2">
            <a:alphaModFix amt="50000"/>
            <a:grayscl/>
          </a:blip>
          <a:srcRect r="11001" b="-1"/>
          <a:stretch/>
        </p:blipFill>
        <p:spPr>
          <a:xfrm>
            <a:off x="228" y="10"/>
            <a:ext cx="9143772" cy="6857990"/>
          </a:xfrm>
          <a:prstGeom prst="rect">
            <a:avLst/>
          </a:prstGeom>
        </p:spPr>
      </p:pic>
      <p:sp>
        <p:nvSpPr>
          <p:cNvPr id="1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7"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477" y="1193800"/>
            <a:ext cx="4563818" cy="4699000"/>
          </a:xfrm>
        </p:spPr>
        <p:txBody>
          <a:bodyPr anchor="ctr">
            <a:normAutofit/>
          </a:bodyPr>
          <a:lstStyle/>
          <a:p>
            <a:pPr>
              <a:lnSpc>
                <a:spcPct val="110000"/>
              </a:lnSpc>
            </a:pPr>
            <a:r>
              <a:rPr lang="en-US" sz="1400"/>
              <a:t>The next stanza describes the speaker’s appreciation for mountain and moors and the beautiful snow that gathers on top of its peak. Here the speaker has presented the image of a winter and lonely place. Winter has an association with solitude and sadness. Again the speaker repeats that he wants the unchangeable quality of the star but not the loneliness or solitude and sadness. Now the speaker describes himself lying on his lover’s breast and looking for relief. It becomes clear that Keats’ speaker does not have a desire to live over the world. He just wants to stay at his lover’s side for as long as he can, perhaps forever. At the end of the poem, the speaker thinks that living in comfort and happiness of love and then dying will be similar to an eternal life because when one loves, one lives eternally.</a:t>
            </a:r>
          </a:p>
        </p:txBody>
      </p:sp>
      <p:sp>
        <p:nvSpPr>
          <p:cNvPr id="1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6124318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4" descr="Large skydiving group mid-air">
            <a:extLst>
              <a:ext uri="{FF2B5EF4-FFF2-40B4-BE49-F238E27FC236}">
                <a16:creationId xmlns:a16="http://schemas.microsoft.com/office/drawing/2014/main" id="{A04C1292-C1EC-4CDE-48AB-2DB5C4B4E536}"/>
              </a:ext>
            </a:extLst>
          </p:cNvPr>
          <p:cNvPicPr>
            <a:picLocks noChangeAspect="1"/>
          </p:cNvPicPr>
          <p:nvPr/>
        </p:nvPicPr>
        <p:blipFill rotWithShape="1">
          <a:blip r:embed="rId2">
            <a:alphaModFix amt="50000"/>
          </a:blip>
          <a:srcRect l="6252" r="5084"/>
          <a:stretch/>
        </p:blipFill>
        <p:spPr>
          <a:xfrm>
            <a:off x="228" y="10"/>
            <a:ext cx="9143772" cy="6857990"/>
          </a:xfrm>
          <a:prstGeom prst="rect">
            <a:avLst/>
          </a:prstGeom>
        </p:spPr>
      </p:pic>
      <p:sp>
        <p:nvSpPr>
          <p:cNvPr id="2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5" name="Rectangle 1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26" name="Straight Connector 1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477" y="1193800"/>
            <a:ext cx="4563818" cy="4699000"/>
          </a:xfrm>
        </p:spPr>
        <p:txBody>
          <a:bodyPr anchor="ctr">
            <a:normAutofit/>
          </a:bodyPr>
          <a:lstStyle/>
          <a:p>
            <a:pPr>
              <a:lnSpc>
                <a:spcPct val="110000"/>
              </a:lnSpc>
            </a:pPr>
            <a:r>
              <a:rPr lang="en-US" sz="1400"/>
              <a:t>The next stanza describes the speaker’s appreciation for mountain and moors and the beautiful snow that gathers on top of its peak. Here the speaker has presented the image of a winter and lonely place. Winter has an association with solitude and sadness. Again the speaker repeats that he wants the unchangeable quality of the star but not the loneliness or solitude and sadness. Now the speaker describes himself lying on his lover’s breast and looking for relief. It becomes clear that Keats’ speaker does not have a desire to live over the world. He just wants to stay at his lover’s side for as long as he can, perhaps forever. At the end of the poem, the speaker thinks that living in comfort and happiness of love and then dying will be similar to an eternal life because when one loves, one lives eternally.</a:t>
            </a:r>
          </a:p>
        </p:txBody>
      </p:sp>
      <p:sp>
        <p:nvSpPr>
          <p:cNvPr id="2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36481590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12</TotalTime>
  <Words>2043</Words>
  <Application>Microsoft Office PowerPoint</Application>
  <PresentationFormat>On-screen Show (4:3)</PresentationFormat>
  <Paragraphs>36</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Gill Sans MT</vt:lpstr>
      <vt:lpstr>Gallery</vt:lpstr>
      <vt:lpstr>Compulsory English (BA-FY)-  Bright Star, Would I were Steadfast as Thou Art: John Keats</vt:lpstr>
      <vt:lpstr>PowerPoint Presentation</vt:lpstr>
      <vt:lpstr>PowerPoint Presentation</vt:lpstr>
      <vt:lpstr>Theme of the Poem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Poetic Devices</vt:lpstr>
      <vt:lpstr>Literary Devices</vt:lpstr>
      <vt:lpstr>Literary Devices</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Compulsory English (BA-FY)-  Bright Star, Would I were Steadfast as Thou Art: John Keats</dc:title>
  <dc:creator>kishore nakhate</dc:creator>
  <cp:lastModifiedBy>meghana joshi</cp:lastModifiedBy>
  <cp:revision>5</cp:revision>
  <dcterms:created xsi:type="dcterms:W3CDTF">2023-08-04T14:27:23Z</dcterms:created>
  <dcterms:modified xsi:type="dcterms:W3CDTF">2023-08-04T16:16:25Z</dcterms:modified>
</cp:coreProperties>
</file>